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2.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54.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7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53.xml"/>
  <Override ContentType="application/vnd.openxmlformats-officedocument.presentationml.notesSlide+xml" PartName="/ppt/notesSlides/notesSlide79.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50.xml"/>
  <Override ContentType="application/vnd.openxmlformats-officedocument.presentationml.notesSlide+xml" PartName="/ppt/notesSlides/notesSlide67.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64.xml"/>
  <Override ContentType="application/vnd.openxmlformats-officedocument.presentationml.notesSlide+xml" PartName="/ppt/notesSlides/notesSlide76.xml"/>
  <Override ContentType="application/vnd.openxmlformats-officedocument.presentationml.notesSlide+xml" PartName="/ppt/notesSlides/notesSlide80.xml"/>
  <Override ContentType="application/vnd.openxmlformats-officedocument.presentationml.notesSlide+xml" PartName="/ppt/notesSlides/notesSlide56.xml"/>
  <Override ContentType="application/vnd.openxmlformats-officedocument.presentationml.notesSlide+xml" PartName="/ppt/notesSlides/notesSlide78.xml"/>
  <Override ContentType="application/vnd.openxmlformats-officedocument.presentationml.notesSlide+xml" PartName="/ppt/notesSlides/notesSlide81.xml"/>
  <Override ContentType="application/vnd.openxmlformats-officedocument.presentationml.notesSlide+xml" PartName="/ppt/notesSlides/notesSlide69.xml"/>
  <Override ContentType="application/vnd.openxmlformats-officedocument.presentationml.notesSlide+xml" PartName="/ppt/notesSlides/notesSlide68.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65.xml"/>
  <Override ContentType="application/vnd.openxmlformats-officedocument.presentationml.notesSlide+xml" PartName="/ppt/notesSlides/notesSlide20.xml"/>
  <Override ContentType="application/vnd.openxmlformats-officedocument.presentationml.notesSlide+xml" PartName="/ppt/notesSlides/notesSlide62.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59.xml"/>
  <Override ContentType="application/vnd.openxmlformats-officedocument.presentationml.notesSlide+xml" PartName="/ppt/notesSlides/notesSlide83.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58.xml"/>
  <Override ContentType="application/vnd.openxmlformats-officedocument.presentationml.notesSlide+xml" PartName="/ppt/notesSlides/notesSlide63.xml"/>
  <Override ContentType="application/vnd.openxmlformats-officedocument.presentationml.notesSlide+xml" PartName="/ppt/notesSlides/notesSlide52.xml"/>
  <Override ContentType="application/vnd.openxmlformats-officedocument.presentationml.notesSlide+xml" PartName="/ppt/notesSlides/notesSlide75.xml"/>
  <Override ContentType="application/vnd.openxmlformats-officedocument.presentationml.notesSlide+xml" PartName="/ppt/notesSlides/notesSlide61.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82.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71.xml"/>
  <Override ContentType="application/vnd.openxmlformats-officedocument.presentationml.notesSlide+xml" PartName="/ppt/notesSlides/notesSlide45.xml"/>
  <Override ContentType="application/vnd.openxmlformats-officedocument.presentationml.notesSlide+xml" PartName="/ppt/notesSlides/notesSlide66.xml"/>
  <Override ContentType="application/vnd.openxmlformats-officedocument.presentationml.notesSlide+xml" PartName="/ppt/notesSlides/notesSlide55.xml"/>
  <Override ContentType="application/vnd.openxmlformats-officedocument.presentationml.notesSlide+xml" PartName="/ppt/notesSlides/notesSlide44.xml"/>
  <Override ContentType="application/vnd.openxmlformats-officedocument.presentationml.notesSlide+xml" PartName="/ppt/notesSlides/notesSlide57.xml"/>
  <Override ContentType="application/vnd.openxmlformats-officedocument.presentationml.notesSlide+xml" PartName="/ppt/notesSlides/notesSlide60.xml"/>
  <Override ContentType="application/vnd.openxmlformats-officedocument.presentationml.notesSlide+xml" PartName="/ppt/notesSlides/notesSlide73.xml"/>
  <Override ContentType="application/vnd.openxmlformats-officedocument.presentationml.notesSlide+xml" PartName="/ppt/notesSlides/notesSlide19.xml"/>
  <Override ContentType="application/vnd.openxmlformats-officedocument.presentationml.notesSlide+xml" PartName="/ppt/notesSlides/notesSlide84.xml"/>
  <Override ContentType="application/vnd.openxmlformats-officedocument.presentationml.notesSlide+xml" PartName="/ppt/notesSlides/notesSlide30.xml"/>
  <Override ContentType="application/vnd.openxmlformats-officedocument.presentationml.notesSlide+xml" PartName="/ppt/notesSlides/notesSlide70.xml"/>
  <Override ContentType="application/vnd.openxmlformats-officedocument.presentationml.notesSlide+xml" PartName="/ppt/notesSlides/notesSlide7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0.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7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56.xml"/>
  <Override ContentType="application/vnd.openxmlformats-officedocument.presentationml.slide+xml" PartName="/ppt/slides/slide24.xml"/>
  <Override ContentType="application/vnd.openxmlformats-officedocument.presentationml.slide+xml" PartName="/ppt/slides/slide61.xml"/>
  <Override ContentType="application/vnd.openxmlformats-officedocument.presentationml.slide+xml" PartName="/ppt/slides/slide5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68.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78.xml"/>
  <Override ContentType="application/vnd.openxmlformats-officedocument.presentationml.slide+xml" PartName="/ppt/slides/slide44.xml"/>
  <Override ContentType="application/vnd.openxmlformats-officedocument.presentationml.slide+xml" PartName="/ppt/slides/slide72.xml"/>
  <Override ContentType="application/vnd.openxmlformats-officedocument.presentationml.slide+xml" PartName="/ppt/slides/slide46.xml"/>
  <Override ContentType="application/vnd.openxmlformats-officedocument.presentationml.slide+xml" PartName="/ppt/slides/slide71.xml"/>
  <Override ContentType="application/vnd.openxmlformats-officedocument.presentationml.slide+xml" PartName="/ppt/slides/slide39.xml"/>
  <Override ContentType="application/vnd.openxmlformats-officedocument.presentationml.slide+xml" PartName="/ppt/slides/slide80.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74.xml"/>
  <Override ContentType="application/vnd.openxmlformats-officedocument.presentationml.slide+xml" PartName="/ppt/slides/slide79.xml"/>
  <Override ContentType="application/vnd.openxmlformats-officedocument.presentationml.slide+xml" PartName="/ppt/slides/slide5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73.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52.xml"/>
  <Override ContentType="application/vnd.openxmlformats-officedocument.presentationml.slide+xml" PartName="/ppt/slides/slide22.xml"/>
  <Override ContentType="application/vnd.openxmlformats-officedocument.presentationml.slide+xml" PartName="/ppt/slides/slide75.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62.xml"/>
  <Override ContentType="application/vnd.openxmlformats-officedocument.presentationml.slide+xml" PartName="/ppt/slides/slide69.xml"/>
  <Override ContentType="application/vnd.openxmlformats-officedocument.presentationml.slide+xml" PartName="/ppt/slides/slide65.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67.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54.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60.xml"/>
  <Override ContentType="application/vnd.openxmlformats-officedocument.presentationml.slide+xml" PartName="/ppt/slides/slide10.xml"/>
  <Override ContentType="application/vnd.openxmlformats-officedocument.presentationml.slide+xml" PartName="/ppt/slides/slide51.xml"/>
  <Override ContentType="application/vnd.openxmlformats-officedocument.presentationml.slide+xml" PartName="/ppt/slides/slide81.xml"/>
  <Override ContentType="application/vnd.openxmlformats-officedocument.presentationml.slide+xml" PartName="/ppt/slides/slide57.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64.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66.xml"/>
  <Override ContentType="application/vnd.openxmlformats-officedocument.presentationml.slide+xml" PartName="/ppt/slides/slide84.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76.xml"/>
  <Override ContentType="application/vnd.openxmlformats-officedocument.presentationml.slide+xml" PartName="/ppt/slides/slide59.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83.xml"/>
  <Override ContentType="application/vnd.openxmlformats-officedocument.presentationml.slide+xml" PartName="/ppt/slides/slide82.xml"/>
  <Override ContentType="application/vnd.openxmlformats-officedocument.presentationml.slide+xml" PartName="/ppt/slides/slide41.xml"/>
  <Override ContentType="application/vnd.openxmlformats-officedocument.presentationml.slide+xml" PartName="/ppt/slides/slide55.xml"/>
  <Override ContentType="application/vnd.openxmlformats-officedocument.presentationml.slide+xml" PartName="/ppt/slides/slide5.xml"/>
  <Override ContentType="application/vnd.openxmlformats-officedocument.presentationml.slide+xml" PartName="/ppt/slides/slide6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0" Type="http://schemas.openxmlformats.org/officeDocument/2006/relationships/slide" Target="slides/slide25.xml"/><Relationship Id="rId31" Type="http://schemas.openxmlformats.org/officeDocument/2006/relationships/slide" Target="slides/slide26.xml"/><Relationship Id="rId71" Type="http://schemas.openxmlformats.org/officeDocument/2006/relationships/slide" Target="slides/slide66.xml"/><Relationship Id="rId34" Type="http://schemas.openxmlformats.org/officeDocument/2006/relationships/slide" Target="slides/slide29.xml"/><Relationship Id="rId70" Type="http://schemas.openxmlformats.org/officeDocument/2006/relationships/slide" Target="slides/slide65.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2" Type="http://schemas.openxmlformats.org/officeDocument/2006/relationships/presProps" Target="presProps.xml"/><Relationship Id="rId1" Type="http://schemas.openxmlformats.org/officeDocument/2006/relationships/theme" Target="theme/theme3.xml"/><Relationship Id="rId40" Type="http://schemas.openxmlformats.org/officeDocument/2006/relationships/slide" Target="slides/slide35.xml"/><Relationship Id="rId4" Type="http://schemas.openxmlformats.org/officeDocument/2006/relationships/slideMaster" Target="slideMasters/slideMaster1.xml"/><Relationship Id="rId41" Type="http://schemas.openxmlformats.org/officeDocument/2006/relationships/slide" Target="slides/slide36.xml"/><Relationship Id="rId3" Type="http://schemas.openxmlformats.org/officeDocument/2006/relationships/tableStyles" Target="tableStyles.xml"/><Relationship Id="rId42" Type="http://schemas.openxmlformats.org/officeDocument/2006/relationships/slide" Target="slides/slide37.xml"/><Relationship Id="rId80" Type="http://schemas.openxmlformats.org/officeDocument/2006/relationships/slide" Target="slides/slide75.xml"/><Relationship Id="rId43" Type="http://schemas.openxmlformats.org/officeDocument/2006/relationships/slide" Target="slides/slide38.xml"/><Relationship Id="rId44" Type="http://schemas.openxmlformats.org/officeDocument/2006/relationships/slide" Target="slides/slide39.xml"/><Relationship Id="rId82" Type="http://schemas.openxmlformats.org/officeDocument/2006/relationships/slide" Target="slides/slide77.xml"/><Relationship Id="rId45" Type="http://schemas.openxmlformats.org/officeDocument/2006/relationships/slide" Target="slides/slide40.xml"/><Relationship Id="rId81" Type="http://schemas.openxmlformats.org/officeDocument/2006/relationships/slide" Target="slides/slide76.xml"/><Relationship Id="rId46" Type="http://schemas.openxmlformats.org/officeDocument/2006/relationships/slide" Target="slides/slide41.xml"/><Relationship Id="rId84" Type="http://schemas.openxmlformats.org/officeDocument/2006/relationships/slide" Target="slides/slide79.xml"/><Relationship Id="rId83" Type="http://schemas.openxmlformats.org/officeDocument/2006/relationships/slide" Target="slides/slide78.xml"/><Relationship Id="rId9" Type="http://schemas.openxmlformats.org/officeDocument/2006/relationships/slide" Target="slides/slide4.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6" Type="http://schemas.openxmlformats.org/officeDocument/2006/relationships/slide" Target="slides/slide1.xml"/><Relationship Id="rId87" Type="http://schemas.openxmlformats.org/officeDocument/2006/relationships/slide" Target="slides/slide82.xml"/><Relationship Id="rId5" Type="http://schemas.openxmlformats.org/officeDocument/2006/relationships/notesMaster" Target="notesMasters/notesMaster1.xml"/><Relationship Id="rId8" Type="http://schemas.openxmlformats.org/officeDocument/2006/relationships/slide" Target="slides/slide3.xml"/><Relationship Id="rId89" Type="http://schemas.openxmlformats.org/officeDocument/2006/relationships/slide" Target="slides/slide84.xml"/><Relationship Id="rId7" Type="http://schemas.openxmlformats.org/officeDocument/2006/relationships/slide" Target="slides/slide2.xml"/><Relationship Id="rId58" Type="http://schemas.openxmlformats.org/officeDocument/2006/relationships/slide" Target="slides/slide53.xml"/><Relationship Id="rId59" Type="http://schemas.openxmlformats.org/officeDocument/2006/relationships/slide" Target="slides/slide54.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69" Type="http://schemas.openxmlformats.org/officeDocument/2006/relationships/slide" Target="slides/slide64.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1" Type="http://schemas.openxmlformats.org/officeDocument/2006/relationships/slide" Target="slides/slide16.xml"/><Relationship Id="rId22" Type="http://schemas.openxmlformats.org/officeDocument/2006/relationships/slide" Target="slides/slide17.xml"/><Relationship Id="rId60" Type="http://schemas.openxmlformats.org/officeDocument/2006/relationships/slide" Target="slides/slide55.xml"/><Relationship Id="rId23" Type="http://schemas.openxmlformats.org/officeDocument/2006/relationships/slide" Target="slides/slide18.xml"/><Relationship Id="rId24" Type="http://schemas.openxmlformats.org/officeDocument/2006/relationships/slide" Target="slides/slide19.xml"/><Relationship Id="rId20" Type="http://schemas.openxmlformats.org/officeDocument/2006/relationships/slide" Target="slides/slide15.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marL="0" marR="0" rtl="0" algn="r">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marL="0" marR="0" rtl="0" algn="l">
              <a:spcBef>
                <a:spcPts val="360"/>
              </a:spcBef>
              <a:spcAft>
                <a:spcPts val="0"/>
              </a:spcAft>
              <a:defRPr/>
            </a:lvl1pPr>
            <a:lvl2pPr indent="0" marL="457200" marR="0" rtl="0" algn="l">
              <a:spcBef>
                <a:spcPts val="360"/>
              </a:spcBef>
              <a:spcAft>
                <a:spcPts val="0"/>
              </a:spcAft>
              <a:defRPr/>
            </a:lvl2pPr>
            <a:lvl3pPr indent="0" marL="914400" marR="0" rtl="0" algn="l">
              <a:spcBef>
                <a:spcPts val="360"/>
              </a:spcBef>
              <a:spcAft>
                <a:spcPts val="0"/>
              </a:spcAft>
              <a:defRPr/>
            </a:lvl3pPr>
            <a:lvl4pPr indent="0" marL="1371600" marR="0" rtl="0" algn="l">
              <a:spcBef>
                <a:spcPts val="360"/>
              </a:spcBef>
              <a:spcAft>
                <a:spcPts val="0"/>
              </a:spcAft>
              <a:defRPr/>
            </a:lvl4pPr>
            <a:lvl5pPr indent="0" marL="1828800" marR="0" rtl="0" algn="l">
              <a:spcBef>
                <a:spcPts val="36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lvl1pPr indent="0" marL="0" marR="0" rtl="0" algn="r">
              <a:spcBef>
                <a:spcPts val="0"/>
              </a:spcBef>
              <a:spcAft>
                <a:spcPts val="0"/>
              </a:spcAft>
              <a:buNone/>
              <a:defRPr b="0" baseline="0" i="0" sz="12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0" name="Shape 6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 </a:t>
            </a:r>
          </a:p>
        </p:txBody>
      </p:sp>
      <p:sp>
        <p:nvSpPr>
          <p:cNvPr id="61" name="Shape 6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82" name="Shape 18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The word "Webinar" comes from the combination of "web" and "seminar". this implies 3 things: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Instructor and attendants meet in a virtual place, the Internet,</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at the same time.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There is interaction between the teacher and the learners. Because this is implicit in the definition of a seminar.</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Interaction means 2 way communication.</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83" name="Shape 18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95" name="Shape 1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As you must know synchronous e-learning is when teacher and learners meet through Internet at the same time.</a:t>
            </a:r>
          </a:p>
        </p:txBody>
      </p:sp>
      <p:sp>
        <p:nvSpPr>
          <p:cNvPr id="196" name="Shape 19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09" name="Shape 2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With webinar software you have the ability to poll big audiences get to know how many had the correct answer and even interact and get open ended answers from many learners at a time.</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210" name="Shape 21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25" name="Shape 22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226" name="Shape 22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13" name="Shape 31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The course is an asynchronous e-learning course meaning by this learners and teachers are not online at the same time.</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314" name="Shape 31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35" name="Shape 3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336" name="Shape 33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57" name="Shape 35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358" name="Shape 35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68" name="Shape 3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For the purpose of clarifying more the concept of "webinar" lets take a look at some counter examples to show what may look as a webinar but really it is not.</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Online recorded lectures with or without discussion forums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             These are not live, they are recorded and even in some of this they may be discussion using forums, these are not webinars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Online live lectures with no interaction</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             These may be live, but as it is just one way communication these are not considered webinars. The value of these is that they are the first necessary step to start running webinars since you go online live. </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369" name="Shape 36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90" name="Shape 39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391" name="Shape 39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22" name="Shape 42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423" name="Shape 42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7" name="Shape 6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68" name="Shape 6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430" name="Shape 4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436" name="Shape 4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442" name="Shape 4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448" name="Shape 4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69" name="Shape 46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And for this to happen we will need to:</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Clearly define what a webinar is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Explain the benefits of webinars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Give some hints and guidance on how to start this experience</a:t>
            </a:r>
          </a:p>
        </p:txBody>
      </p:sp>
      <p:sp>
        <p:nvSpPr>
          <p:cNvPr id="470" name="Shape 47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86" name="Shape 48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Now that we have clear what we mean by webinars let us take a look at the 3 main reasons why we really need to incorporate this teaching strategy into our teaching toolbox.</a:t>
            </a:r>
          </a:p>
        </p:txBody>
      </p:sp>
      <p:sp>
        <p:nvSpPr>
          <p:cNvPr id="487" name="Shape 48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03" name="Shape 50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Now that we have clear what we mean by webinars let us take a look at the 3 main reasons why we really need to incorporate this teaching strategy into our teaching toolbox.</a:t>
            </a:r>
          </a:p>
        </p:txBody>
      </p:sp>
      <p:sp>
        <p:nvSpPr>
          <p:cNvPr id="504" name="Shape 50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19" name="Shape 51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Number 1</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We need to be more efficient and more effective when teaching our residents.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How can we be more efficient and effective?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Every year hundreds of residency programs teach small groups of residents the same topics.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We could save many hours of teacher's time if just we could get some of these residencies working together in a way that more residents could attend the same lecture.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This would not only free up time of teachers that they could devote to preparing other teaching interventions but we could also choose the best teachers to address our learners.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520" name="Shape 52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27" name="Shape 5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5" name="Shape 7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By answering to the question ¿Why webinars? my hope is that by the end of this 10 minute presentation everybody present today will walk out of this room convinced that webinars are a "must" in ophthalmic medical education.</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76" name="Shape 7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42" name="Shape 54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Number 1</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We need to be more efficient and more effective when teaching our residents.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How can we be more efficient and effective?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Every year hundreds of residency programs teach small groups of residents the same topics.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We could save many hours of teacher's time if just we could get some of these residencies working together in a way that more residents could attend the same lecture.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This would not only free up time of teachers that they could devote to preparing other teaching interventions but we could also choose the best teachers to address our learners.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543" name="Shape 54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59" name="Shape 55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Now that we have clear what we mean by webinars let us take a look at the 3 main reasons why we really need to incorporate this teaching strategy into our teaching toolbox.</a:t>
            </a:r>
          </a:p>
        </p:txBody>
      </p:sp>
      <p:sp>
        <p:nvSpPr>
          <p:cNvPr id="560" name="Shape 56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67" name="Shape 56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100" u="none" cap="none" strike="noStrike">
                <a:solidFill>
                  <a:schemeClr val="dk1"/>
                </a:solidFill>
                <a:latin typeface="Calibri"/>
                <a:ea typeface="Calibri"/>
                <a:cs typeface="Calibri"/>
                <a:sym typeface="Calibri"/>
              </a:rPr>
              <a:t>On September 2009 a report from the Us Department of Education, that was drawn to my attention by Bill, came up with this report that, concluded: </a:t>
            </a:r>
            <a:r>
              <a:rPr b="1" baseline="0" i="0" lang="en-US" sz="1100" u="none" cap="none" strike="noStrike">
                <a:solidFill>
                  <a:schemeClr val="dk1"/>
                </a:solidFill>
                <a:latin typeface="Calibri"/>
                <a:ea typeface="Calibri"/>
                <a:cs typeface="Calibri"/>
                <a:sym typeface="Calibri"/>
              </a:rPr>
              <a:t>Online better than face to face.</a:t>
            </a:r>
          </a:p>
          <a:p>
            <a:pPr indent="0" lvl="0" marL="0" marR="0" rtl="0" algn="l">
              <a:spcBef>
                <a:spcPts val="330"/>
              </a:spcBef>
              <a:spcAft>
                <a:spcPts val="0"/>
              </a:spcAft>
              <a:buSzPct val="25000"/>
              <a:buNone/>
            </a:pPr>
            <a:r>
              <a:rPr b="0" baseline="0" i="0" lang="en-US" sz="1100" u="none" cap="none" strike="noStrike">
                <a:solidFill>
                  <a:schemeClr val="dk1"/>
                </a:solidFill>
                <a:latin typeface="Calibri"/>
                <a:ea typeface="Calibri"/>
                <a:cs typeface="Calibri"/>
                <a:sym typeface="Calibri"/>
              </a:rPr>
              <a:t>My question was: what has online learning that makes it better than face to face?</a:t>
            </a:r>
          </a:p>
          <a:p>
            <a:pPr indent="0" lvl="0" marL="0" marR="0" rtl="0" algn="l">
              <a:spcBef>
                <a:spcPts val="330"/>
              </a:spcBef>
              <a:spcAft>
                <a:spcPts val="0"/>
              </a:spcAft>
              <a:buSzPct val="25000"/>
              <a:buNone/>
            </a:pPr>
            <a:r>
              <a:rPr b="0" baseline="0" i="0" lang="en-US" sz="1100" u="none" cap="none" strike="noStrike">
                <a:solidFill>
                  <a:schemeClr val="dk1"/>
                </a:solidFill>
                <a:latin typeface="Calibri"/>
                <a:ea typeface="Calibri"/>
                <a:cs typeface="Calibri"/>
                <a:sym typeface="Calibri"/>
              </a:rPr>
              <a:t>Lets see some concepts that can help answer this question.</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568" name="Shape 56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75" name="Shape 5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0" name="Shape 580"/>
        <p:cNvGrpSpPr/>
        <p:nvPr/>
      </p:nvGrpSpPr>
      <p:grpSpPr>
        <a:xfrm>
          <a:off x="0" y="0"/>
          <a:ext cx="0" cy="0"/>
          <a:chOff x="0" y="0"/>
          <a:chExt cx="0" cy="0"/>
        </a:xfrm>
      </p:grpSpPr>
      <p:sp>
        <p:nvSpPr>
          <p:cNvPr id="581" name="Shape 5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82" name="Shape 58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583" name="Shape 58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0" name="Shape 590"/>
        <p:cNvGrpSpPr/>
        <p:nvPr/>
      </p:nvGrpSpPr>
      <p:grpSpPr>
        <a:xfrm>
          <a:off x="0" y="0"/>
          <a:ext cx="0" cy="0"/>
          <a:chOff x="0" y="0"/>
          <a:chExt cx="0" cy="0"/>
        </a:xfrm>
      </p:grpSpPr>
      <p:sp>
        <p:nvSpPr>
          <p:cNvPr id="591" name="Shape 59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592" name="Shape 5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23" name="Shape 6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An added value I found in webinars is that it changed the way we prepared lectures.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As you probably all know lectures is one of the most ineffective ways of teaching because a one way lecture where the teacher speaks and the learners learn holds only one of the fazes of the process of learning: the transference faze. For learning to occur you also need the learner incorporate, process, retrieve and be able to apply what he learned.</a:t>
            </a:r>
          </a:p>
        </p:txBody>
      </p:sp>
      <p:sp>
        <p:nvSpPr>
          <p:cNvPr id="624" name="Shape 62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4" name="Shape 634"/>
        <p:cNvGrpSpPr/>
        <p:nvPr/>
      </p:nvGrpSpPr>
      <p:grpSpPr>
        <a:xfrm>
          <a:off x="0" y="0"/>
          <a:ext cx="0" cy="0"/>
          <a:chOff x="0" y="0"/>
          <a:chExt cx="0" cy="0"/>
        </a:xfrm>
      </p:grpSpPr>
      <p:sp>
        <p:nvSpPr>
          <p:cNvPr id="635" name="Shape 6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36" name="Shape 63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One way of doing this is with interaction. Even though interaction can be achieved on face to face lectures, if you ask a question and one answers you never get to know if the rest knew or not.</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637" name="Shape 63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46" name="Shape 64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With webinar software you have the ability to poll big audiences get to know how many had the correct answer and even interact and get open ended answers from many learners at a time.</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647" name="Shape 64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654" name="Shape 6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5" name="Shape 8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To help medical teachers give their first step to enter into the web- based teaching setting to enhance their  teaching  possibilities.</a:t>
            </a:r>
          </a:p>
        </p:txBody>
      </p:sp>
      <p:sp>
        <p:nvSpPr>
          <p:cNvPr id="86" name="Shape 8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0" name="Shape 660"/>
        <p:cNvGrpSpPr/>
        <p:nvPr/>
      </p:nvGrpSpPr>
      <p:grpSpPr>
        <a:xfrm>
          <a:off x="0" y="0"/>
          <a:ext cx="0" cy="0"/>
          <a:chOff x="0" y="0"/>
          <a:chExt cx="0" cy="0"/>
        </a:xfrm>
      </p:grpSpPr>
      <p:sp>
        <p:nvSpPr>
          <p:cNvPr id="661" name="Shape 6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62" name="Shape 66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Since we started with webinars even when we don´t have others learners connected, we still have our residents interacting answering and voting through their computers, tablets or smart phones.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663" name="Shape 66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7" name="Shape 677"/>
        <p:cNvGrpSpPr/>
        <p:nvPr/>
      </p:nvGrpSpPr>
      <p:grpSpPr>
        <a:xfrm>
          <a:off x="0" y="0"/>
          <a:ext cx="0" cy="0"/>
          <a:chOff x="0" y="0"/>
          <a:chExt cx="0" cy="0"/>
        </a:xfrm>
      </p:grpSpPr>
      <p:sp>
        <p:nvSpPr>
          <p:cNvPr id="678" name="Shape 6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79" name="Shape 67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Now that we have clear what we mean by webinars let us take a look at the 3 main reasons why we really need to incorporate this teaching strategy into our teaching toolbox.</a:t>
            </a:r>
          </a:p>
        </p:txBody>
      </p:sp>
      <p:sp>
        <p:nvSpPr>
          <p:cNvPr id="680" name="Shape 68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85" name="Shape 68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Let's see now the last reason.</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Most of e-learning activities, whether they are asynchronous or synchronous are in English.</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If you are a teacher and your first language is not English you need the most to run webinars because probably in your country many doctors don't speak English well enough to attend online English webinars. </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Only a part of the world speaks English and a lot of non English speakers are left outside.</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686" name="Shape 68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95" name="Shape 6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What if you cannot attend a webinar.</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Time zones may make very difficult for everybody interested in a webinar to be able to attend it.</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Almost every webinar software has incorporated the ability to record it for later attendance.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The ability to pause the replay at the interactivity points allows asynchronous participants still be able to elaborate on the questions and quizzes posted by the speaker  </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 </a:t>
            </a:r>
          </a:p>
        </p:txBody>
      </p:sp>
      <p:sp>
        <p:nvSpPr>
          <p:cNvPr id="696" name="Shape 69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1" name="Shape 701"/>
        <p:cNvGrpSpPr/>
        <p:nvPr/>
      </p:nvGrpSpPr>
      <p:grpSpPr>
        <a:xfrm>
          <a:off x="0" y="0"/>
          <a:ext cx="0" cy="0"/>
          <a:chOff x="0" y="0"/>
          <a:chExt cx="0" cy="0"/>
        </a:xfrm>
      </p:grpSpPr>
      <p:sp>
        <p:nvSpPr>
          <p:cNvPr id="702" name="Shape 702"/>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703" name="Shape 7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9" name="Shape 709"/>
        <p:cNvGrpSpPr/>
        <p:nvPr/>
      </p:nvGrpSpPr>
      <p:grpSpPr>
        <a:xfrm>
          <a:off x="0" y="0"/>
          <a:ext cx="0" cy="0"/>
          <a:chOff x="0" y="0"/>
          <a:chExt cx="0" cy="0"/>
        </a:xfrm>
      </p:grpSpPr>
      <p:sp>
        <p:nvSpPr>
          <p:cNvPr id="710" name="Shape 71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711" name="Shape 7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4" name="Shape 724"/>
        <p:cNvGrpSpPr/>
        <p:nvPr/>
      </p:nvGrpSpPr>
      <p:grpSpPr>
        <a:xfrm>
          <a:off x="0" y="0"/>
          <a:ext cx="0" cy="0"/>
          <a:chOff x="0" y="0"/>
          <a:chExt cx="0" cy="0"/>
        </a:xfrm>
      </p:grpSpPr>
      <p:sp>
        <p:nvSpPr>
          <p:cNvPr id="725" name="Shape 7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26" name="Shape 72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And for this to happen we will need to:</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Clearly define what a webinar is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Explain the benefits of webinars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Give some hints and guidance on how to start this experience</a:t>
            </a:r>
          </a:p>
        </p:txBody>
      </p:sp>
      <p:sp>
        <p:nvSpPr>
          <p:cNvPr id="727" name="Shape 72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5" name="Shape 735"/>
        <p:cNvGrpSpPr/>
        <p:nvPr/>
      </p:nvGrpSpPr>
      <p:grpSpPr>
        <a:xfrm>
          <a:off x="0" y="0"/>
          <a:ext cx="0" cy="0"/>
          <a:chOff x="0" y="0"/>
          <a:chExt cx="0" cy="0"/>
        </a:xfrm>
      </p:grpSpPr>
      <p:sp>
        <p:nvSpPr>
          <p:cNvPr id="736" name="Shape 7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37" name="Shape 73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Let´s take a look at some differences between online teaching and face to face.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we teach face to face we usually do it on the run, with no preparation at all or, when conferencing, we prepare our talks alone with our computers, concentrating mostly on content.</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preparing an online teaching experience there is a team behind it, that can include </a:t>
            </a:r>
            <a:r>
              <a:rPr b="0" baseline="0" i="0" lang="en-US" sz="1100" u="none" cap="none" strike="noStrike">
                <a:solidFill>
                  <a:schemeClr val="dk1"/>
                </a:solidFill>
                <a:latin typeface="Arial"/>
                <a:ea typeface="Arial"/>
                <a:cs typeface="Arial"/>
                <a:sym typeface="Arial"/>
              </a:rPr>
              <a:t>pedagogues,</a:t>
            </a:r>
            <a:r>
              <a:rPr b="0" baseline="0" i="0" lang="en-US" sz="1100" u="none" cap="none" strike="noStrike">
                <a:solidFill>
                  <a:schemeClr val="dk1"/>
                </a:solidFill>
                <a:latin typeface="Calibri"/>
                <a:ea typeface="Calibri"/>
                <a:cs typeface="Calibri"/>
                <a:sym typeface="Calibri"/>
              </a:rPr>
              <a:t> </a:t>
            </a:r>
            <a:r>
              <a:rPr b="0" baseline="0" i="0" lang="en-US" sz="1200" u="none" cap="none" strike="noStrike">
                <a:solidFill>
                  <a:schemeClr val="dk1"/>
                </a:solidFill>
                <a:latin typeface="Arial"/>
                <a:ea typeface="Arial"/>
                <a:cs typeface="Arial"/>
                <a:sym typeface="Arial"/>
              </a:rPr>
              <a:t>instructional designers, web developers, content experts.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Let us see why being a content expert is not enough fot teaching.</a:t>
            </a:r>
          </a:p>
        </p:txBody>
      </p:sp>
      <p:sp>
        <p:nvSpPr>
          <p:cNvPr id="738" name="Shape 73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7" name="Shape 747"/>
        <p:cNvGrpSpPr/>
        <p:nvPr/>
      </p:nvGrpSpPr>
      <p:grpSpPr>
        <a:xfrm>
          <a:off x="0" y="0"/>
          <a:ext cx="0" cy="0"/>
          <a:chOff x="0" y="0"/>
          <a:chExt cx="0" cy="0"/>
        </a:xfrm>
      </p:grpSpPr>
      <p:sp>
        <p:nvSpPr>
          <p:cNvPr id="748" name="Shape 7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49" name="Shape 74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Let´s take a look at some differences between online teaching and face to face.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we teach face to face we usually do it on the run, with no preparation at all or, when conferencing, we prepare our talks alone with our computers, concentrating mostly on content.</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preparing an online teaching experience there is a team behind it, that can include </a:t>
            </a:r>
            <a:r>
              <a:rPr b="0" baseline="0" i="0" lang="en-US" sz="1100" u="none" cap="none" strike="noStrike">
                <a:solidFill>
                  <a:schemeClr val="dk1"/>
                </a:solidFill>
                <a:latin typeface="Arial"/>
                <a:ea typeface="Arial"/>
                <a:cs typeface="Arial"/>
                <a:sym typeface="Arial"/>
              </a:rPr>
              <a:t>pedagogues,</a:t>
            </a:r>
            <a:r>
              <a:rPr b="0" baseline="0" i="0" lang="en-US" sz="1100" u="none" cap="none" strike="noStrike">
                <a:solidFill>
                  <a:schemeClr val="dk1"/>
                </a:solidFill>
                <a:latin typeface="Calibri"/>
                <a:ea typeface="Calibri"/>
                <a:cs typeface="Calibri"/>
                <a:sym typeface="Calibri"/>
              </a:rPr>
              <a:t> </a:t>
            </a:r>
            <a:r>
              <a:rPr b="0" baseline="0" i="0" lang="en-US" sz="1200" u="none" cap="none" strike="noStrike">
                <a:solidFill>
                  <a:schemeClr val="dk1"/>
                </a:solidFill>
                <a:latin typeface="Arial"/>
                <a:ea typeface="Arial"/>
                <a:cs typeface="Arial"/>
                <a:sym typeface="Arial"/>
              </a:rPr>
              <a:t>instructional designers, web developers, content experts.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Let us see why being a content expert is not enough fot teaching.</a:t>
            </a:r>
          </a:p>
        </p:txBody>
      </p:sp>
      <p:sp>
        <p:nvSpPr>
          <p:cNvPr id="750" name="Shape 75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8" name="Shape 758"/>
        <p:cNvGrpSpPr/>
        <p:nvPr/>
      </p:nvGrpSpPr>
      <p:grpSpPr>
        <a:xfrm>
          <a:off x="0" y="0"/>
          <a:ext cx="0" cy="0"/>
          <a:chOff x="0" y="0"/>
          <a:chExt cx="0" cy="0"/>
        </a:xfrm>
      </p:grpSpPr>
      <p:sp>
        <p:nvSpPr>
          <p:cNvPr id="759" name="Shape 7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60" name="Shape 76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At this time you may be asking yourselves. Can I do this? Isn't this too complicated.</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I bet most of you are ready.</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If you are able to create presentations with PowerPoint, send SMS messages with your phone, answer an online survey, communicate using Skype, then you have tried all the ingredients of webinar software.</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761" name="Shape 76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1" name="Shape 10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And for this to happen we will need to:</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Clearly define what a webinar is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Explain the benefits of webinars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Give some hints and guidance on how to start this experience</a:t>
            </a:r>
          </a:p>
        </p:txBody>
      </p:sp>
      <p:sp>
        <p:nvSpPr>
          <p:cNvPr id="102" name="Shape 10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2" name="Shape 772"/>
        <p:cNvGrpSpPr/>
        <p:nvPr/>
      </p:nvGrpSpPr>
      <p:grpSpPr>
        <a:xfrm>
          <a:off x="0" y="0"/>
          <a:ext cx="0" cy="0"/>
          <a:chOff x="0" y="0"/>
          <a:chExt cx="0" cy="0"/>
        </a:xfrm>
      </p:grpSpPr>
      <p:sp>
        <p:nvSpPr>
          <p:cNvPr id="773" name="Shape 7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74" name="Shape 7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This is the webinar environment with which we work and as you see it has all the components that I mentioned.</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PowerPoint</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Audio and video as in Skype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Chat windows that simulate </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775" name="Shape 77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9" name="Shape 779"/>
        <p:cNvGrpSpPr/>
        <p:nvPr/>
      </p:nvGrpSpPr>
      <p:grpSpPr>
        <a:xfrm>
          <a:off x="0" y="0"/>
          <a:ext cx="0" cy="0"/>
          <a:chOff x="0" y="0"/>
          <a:chExt cx="0" cy="0"/>
        </a:xfrm>
      </p:grpSpPr>
      <p:sp>
        <p:nvSpPr>
          <p:cNvPr id="780" name="Shape 7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81" name="Shape 78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782" name="Shape 78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9" name="Shape 789"/>
        <p:cNvGrpSpPr/>
        <p:nvPr/>
      </p:nvGrpSpPr>
      <p:grpSpPr>
        <a:xfrm>
          <a:off x="0" y="0"/>
          <a:ext cx="0" cy="0"/>
          <a:chOff x="0" y="0"/>
          <a:chExt cx="0" cy="0"/>
        </a:xfrm>
      </p:grpSpPr>
      <p:sp>
        <p:nvSpPr>
          <p:cNvPr id="790" name="Shape 7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791" name="Shape 79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In 2011 we decided to expand our face to face activities to the web.</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We took a look at where we could have  the higher impact and, as lectures was one of the most used strategies to teach not only during residency training but specially in CME we decided to work on this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Our goal was to make lectures more effective and at the same time help good lectures get to more learners.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792" name="Shape 79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4" name="Shape 874"/>
        <p:cNvGrpSpPr/>
        <p:nvPr/>
      </p:nvGrpSpPr>
      <p:grpSpPr>
        <a:xfrm>
          <a:off x="0" y="0"/>
          <a:ext cx="0" cy="0"/>
          <a:chOff x="0" y="0"/>
          <a:chExt cx="0" cy="0"/>
        </a:xfrm>
      </p:grpSpPr>
      <p:sp>
        <p:nvSpPr>
          <p:cNvPr id="875" name="Shape 8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76" name="Shape 87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877" name="Shape 87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8" name="Shape 898"/>
        <p:cNvGrpSpPr/>
        <p:nvPr/>
      </p:nvGrpSpPr>
      <p:grpSpPr>
        <a:xfrm>
          <a:off x="0" y="0"/>
          <a:ext cx="0" cy="0"/>
          <a:chOff x="0" y="0"/>
          <a:chExt cx="0" cy="0"/>
        </a:xfrm>
      </p:grpSpPr>
      <p:sp>
        <p:nvSpPr>
          <p:cNvPr id="899" name="Shape 8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00" name="Shape 90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901" name="Shape 901"/>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0" name="Shape 920"/>
        <p:cNvGrpSpPr/>
        <p:nvPr/>
      </p:nvGrpSpPr>
      <p:grpSpPr>
        <a:xfrm>
          <a:off x="0" y="0"/>
          <a:ext cx="0" cy="0"/>
          <a:chOff x="0" y="0"/>
          <a:chExt cx="0" cy="0"/>
        </a:xfrm>
      </p:grpSpPr>
      <p:sp>
        <p:nvSpPr>
          <p:cNvPr id="921" name="Shape 9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22" name="Shape 92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923" name="Shape 92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2" name="Shape 942"/>
        <p:cNvGrpSpPr/>
        <p:nvPr/>
      </p:nvGrpSpPr>
      <p:grpSpPr>
        <a:xfrm>
          <a:off x="0" y="0"/>
          <a:ext cx="0" cy="0"/>
          <a:chOff x="0" y="0"/>
          <a:chExt cx="0" cy="0"/>
        </a:xfrm>
      </p:grpSpPr>
      <p:sp>
        <p:nvSpPr>
          <p:cNvPr id="943" name="Shape 9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44" name="Shape 94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945" name="Shape 94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3" name="Shape 963"/>
        <p:cNvGrpSpPr/>
        <p:nvPr/>
      </p:nvGrpSpPr>
      <p:grpSpPr>
        <a:xfrm>
          <a:off x="0" y="0"/>
          <a:ext cx="0" cy="0"/>
          <a:chOff x="0" y="0"/>
          <a:chExt cx="0" cy="0"/>
        </a:xfrm>
      </p:grpSpPr>
      <p:sp>
        <p:nvSpPr>
          <p:cNvPr id="964" name="Shape 9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65" name="Shape 96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966" name="Shape 96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2" name="Shape 982"/>
        <p:cNvGrpSpPr/>
        <p:nvPr/>
      </p:nvGrpSpPr>
      <p:grpSpPr>
        <a:xfrm>
          <a:off x="0" y="0"/>
          <a:ext cx="0" cy="0"/>
          <a:chOff x="0" y="0"/>
          <a:chExt cx="0" cy="0"/>
        </a:xfrm>
      </p:grpSpPr>
      <p:sp>
        <p:nvSpPr>
          <p:cNvPr id="983" name="Shape 9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84" name="Shape 98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985" name="Shape 985"/>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4" name="Shape 994"/>
        <p:cNvGrpSpPr/>
        <p:nvPr/>
      </p:nvGrpSpPr>
      <p:grpSpPr>
        <a:xfrm>
          <a:off x="0" y="0"/>
          <a:ext cx="0" cy="0"/>
          <a:chOff x="0" y="0"/>
          <a:chExt cx="0" cy="0"/>
        </a:xfrm>
      </p:grpSpPr>
      <p:sp>
        <p:nvSpPr>
          <p:cNvPr id="995" name="Shape 99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996" name="Shape 9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7" name="Shape 11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And for this to happen we will need to:</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Clearly define what a webinar is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Explain the benefits of webinars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Give some hints and guidance on how to start this experience</a:t>
            </a:r>
          </a:p>
        </p:txBody>
      </p:sp>
      <p:sp>
        <p:nvSpPr>
          <p:cNvPr id="118" name="Shape 11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5" name="Shape 1025"/>
        <p:cNvGrpSpPr/>
        <p:nvPr/>
      </p:nvGrpSpPr>
      <p:grpSpPr>
        <a:xfrm>
          <a:off x="0" y="0"/>
          <a:ext cx="0" cy="0"/>
          <a:chOff x="0" y="0"/>
          <a:chExt cx="0" cy="0"/>
        </a:xfrm>
      </p:grpSpPr>
      <p:sp>
        <p:nvSpPr>
          <p:cNvPr id="1026" name="Shape 10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27" name="Shape 102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028" name="Shape 102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3" name="Shape 1033"/>
        <p:cNvGrpSpPr/>
        <p:nvPr/>
      </p:nvGrpSpPr>
      <p:grpSpPr>
        <a:xfrm>
          <a:off x="0" y="0"/>
          <a:ext cx="0" cy="0"/>
          <a:chOff x="0" y="0"/>
          <a:chExt cx="0" cy="0"/>
        </a:xfrm>
      </p:grpSpPr>
      <p:sp>
        <p:nvSpPr>
          <p:cNvPr id="1034" name="Shape 10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35" name="Shape 103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036" name="Shape 103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1" name="Shape 1041"/>
        <p:cNvGrpSpPr/>
        <p:nvPr/>
      </p:nvGrpSpPr>
      <p:grpSpPr>
        <a:xfrm>
          <a:off x="0" y="0"/>
          <a:ext cx="0" cy="0"/>
          <a:chOff x="0" y="0"/>
          <a:chExt cx="0" cy="0"/>
        </a:xfrm>
      </p:grpSpPr>
      <p:sp>
        <p:nvSpPr>
          <p:cNvPr id="1042" name="Shape 10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43" name="Shape 104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044" name="Shape 104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9" name="Shape 1049"/>
        <p:cNvGrpSpPr/>
        <p:nvPr/>
      </p:nvGrpSpPr>
      <p:grpSpPr>
        <a:xfrm>
          <a:off x="0" y="0"/>
          <a:ext cx="0" cy="0"/>
          <a:chOff x="0" y="0"/>
          <a:chExt cx="0" cy="0"/>
        </a:xfrm>
      </p:grpSpPr>
      <p:sp>
        <p:nvSpPr>
          <p:cNvPr id="1050" name="Shape 10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51" name="Shape 105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052" name="Shape 105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1" name="Shape 1061"/>
        <p:cNvGrpSpPr/>
        <p:nvPr/>
      </p:nvGrpSpPr>
      <p:grpSpPr>
        <a:xfrm>
          <a:off x="0" y="0"/>
          <a:ext cx="0" cy="0"/>
          <a:chOff x="0" y="0"/>
          <a:chExt cx="0" cy="0"/>
        </a:xfrm>
      </p:grpSpPr>
      <p:sp>
        <p:nvSpPr>
          <p:cNvPr id="1062" name="Shape 10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63" name="Shape 106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064" name="Shape 1064"/>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9" name="Shape 1069"/>
        <p:cNvGrpSpPr/>
        <p:nvPr/>
      </p:nvGrpSpPr>
      <p:grpSpPr>
        <a:xfrm>
          <a:off x="0" y="0"/>
          <a:ext cx="0" cy="0"/>
          <a:chOff x="0" y="0"/>
          <a:chExt cx="0" cy="0"/>
        </a:xfrm>
      </p:grpSpPr>
      <p:sp>
        <p:nvSpPr>
          <p:cNvPr id="1070" name="Shape 10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71" name="Shape 107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072" name="Shape 107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7" name="Shape 1087"/>
        <p:cNvGrpSpPr/>
        <p:nvPr/>
      </p:nvGrpSpPr>
      <p:grpSpPr>
        <a:xfrm>
          <a:off x="0" y="0"/>
          <a:ext cx="0" cy="0"/>
          <a:chOff x="0" y="0"/>
          <a:chExt cx="0" cy="0"/>
        </a:xfrm>
      </p:grpSpPr>
      <p:sp>
        <p:nvSpPr>
          <p:cNvPr id="1088" name="Shape 1088"/>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089" name="Shape 10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5" name="Shape 1095"/>
        <p:cNvGrpSpPr/>
        <p:nvPr/>
      </p:nvGrpSpPr>
      <p:grpSpPr>
        <a:xfrm>
          <a:off x="0" y="0"/>
          <a:ext cx="0" cy="0"/>
          <a:chOff x="0" y="0"/>
          <a:chExt cx="0" cy="0"/>
        </a:xfrm>
      </p:grpSpPr>
      <p:sp>
        <p:nvSpPr>
          <p:cNvPr id="1096" name="Shape 10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97" name="Shape 109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Webinars have been around for a time in ophthalmology but it is not yet an everyday activity in residencies. </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We believe it should, and for this we have already set up a site where we have</a:t>
            </a:r>
          </a:p>
          <a:p>
            <a:pPr indent="-228600" lvl="0" marL="228600" marR="0" rtl="0" algn="l">
              <a:spcBef>
                <a:spcPts val="360"/>
              </a:spcBef>
              <a:spcAft>
                <a:spcPts val="0"/>
              </a:spcAft>
              <a:buClr>
                <a:schemeClr val="dk1"/>
              </a:buClr>
              <a:buSzPct val="100000"/>
              <a:buFont typeface="Calibri"/>
              <a:buAutoNum type="arabicPeriod"/>
            </a:pPr>
            <a:r>
              <a:rPr b="0" baseline="0" i="0" lang="en-US" sz="1200" u="none" cap="none" strike="noStrike">
                <a:solidFill>
                  <a:schemeClr val="dk1"/>
                </a:solidFill>
                <a:latin typeface="Arial"/>
                <a:ea typeface="Arial"/>
                <a:cs typeface="Arial"/>
                <a:sym typeface="Arial"/>
              </a:rPr>
              <a:t>Setup some basic guidelines for preparing content for webinars</a:t>
            </a:r>
          </a:p>
          <a:p>
            <a:pPr indent="-228600" lvl="0" marL="228600" marR="0" rtl="0" algn="l">
              <a:spcBef>
                <a:spcPts val="360"/>
              </a:spcBef>
              <a:spcAft>
                <a:spcPts val="0"/>
              </a:spcAft>
              <a:buClr>
                <a:schemeClr val="dk1"/>
              </a:buClr>
              <a:buSzPct val="100000"/>
              <a:buFont typeface="Calibri"/>
              <a:buAutoNum type="arabicPeriod"/>
            </a:pPr>
            <a:r>
              <a:rPr b="0" baseline="0" i="0" lang="en-US" sz="1200" u="none" cap="none" strike="noStrike">
                <a:solidFill>
                  <a:schemeClr val="dk1"/>
                </a:solidFill>
                <a:latin typeface="Arial"/>
                <a:ea typeface="Arial"/>
                <a:cs typeface="Arial"/>
                <a:sym typeface="Arial"/>
              </a:rPr>
              <a:t>Started a directory for live and recorded webinars</a:t>
            </a:r>
          </a:p>
          <a:p>
            <a:pPr indent="-228600" lvl="0" marL="228600" marR="0" rtl="0" algn="l">
              <a:spcBef>
                <a:spcPts val="360"/>
              </a:spcBef>
              <a:spcAft>
                <a:spcPts val="0"/>
              </a:spcAft>
              <a:buClr>
                <a:schemeClr val="dk1"/>
              </a:buClr>
              <a:buSzPct val="100000"/>
              <a:buFont typeface="Calibri"/>
              <a:buAutoNum type="arabicPeriod"/>
            </a:pPr>
            <a:r>
              <a:rPr b="0" baseline="0" i="0" lang="en-US" sz="1200" u="none" cap="none" strike="noStrike">
                <a:solidFill>
                  <a:schemeClr val="dk1"/>
                </a:solidFill>
                <a:latin typeface="Arial"/>
                <a:ea typeface="Arial"/>
                <a:cs typeface="Arial"/>
                <a:sym typeface="Arial"/>
              </a:rPr>
              <a:t>Offer assistance to eye departments for starting their own webinars.</a:t>
            </a:r>
          </a:p>
          <a:p>
            <a:pPr indent="-152400" lvl="0" marL="228600" marR="0" rtl="0" algn="l">
              <a:spcBef>
                <a:spcPts val="360"/>
              </a:spcBef>
              <a:spcAft>
                <a:spcPts val="0"/>
              </a:spcAft>
              <a:buClr>
                <a:schemeClr val="dk1"/>
              </a:buClr>
              <a:buFont typeface="Calibri"/>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098" name="Shape 1098"/>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3" name="Shape 1103"/>
        <p:cNvGrpSpPr/>
        <p:nvPr/>
      </p:nvGrpSpPr>
      <p:grpSpPr>
        <a:xfrm>
          <a:off x="0" y="0"/>
          <a:ext cx="0" cy="0"/>
          <a:chOff x="0" y="0"/>
          <a:chExt cx="0" cy="0"/>
        </a:xfrm>
      </p:grpSpPr>
      <p:sp>
        <p:nvSpPr>
          <p:cNvPr id="1104" name="Shape 1104"/>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05" name="Shape 1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9" name="Shape 1109"/>
        <p:cNvGrpSpPr/>
        <p:nvPr/>
      </p:nvGrpSpPr>
      <p:grpSpPr>
        <a:xfrm>
          <a:off x="0" y="0"/>
          <a:ext cx="0" cy="0"/>
          <a:chOff x="0" y="0"/>
          <a:chExt cx="0" cy="0"/>
        </a:xfrm>
      </p:grpSpPr>
      <p:sp>
        <p:nvSpPr>
          <p:cNvPr id="1110" name="Shape 1110"/>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11" name="Shape 1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9" name="Shape 12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30" name="Shape 13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5" name="Shape 1115"/>
        <p:cNvGrpSpPr/>
        <p:nvPr/>
      </p:nvGrpSpPr>
      <p:grpSpPr>
        <a:xfrm>
          <a:off x="0" y="0"/>
          <a:ext cx="0" cy="0"/>
          <a:chOff x="0" y="0"/>
          <a:chExt cx="0" cy="0"/>
        </a:xfrm>
      </p:grpSpPr>
      <p:sp>
        <p:nvSpPr>
          <p:cNvPr id="1116" name="Shape 111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17" name="Shape 1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1" name="Shape 1121"/>
        <p:cNvGrpSpPr/>
        <p:nvPr/>
      </p:nvGrpSpPr>
      <p:grpSpPr>
        <a:xfrm>
          <a:off x="0" y="0"/>
          <a:ext cx="0" cy="0"/>
          <a:chOff x="0" y="0"/>
          <a:chExt cx="0" cy="0"/>
        </a:xfrm>
      </p:grpSpPr>
      <p:sp>
        <p:nvSpPr>
          <p:cNvPr id="1122" name="Shape 1122"/>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23" name="Shape 1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8" name="Shape 1128"/>
        <p:cNvGrpSpPr/>
        <p:nvPr/>
      </p:nvGrpSpPr>
      <p:grpSpPr>
        <a:xfrm>
          <a:off x="0" y="0"/>
          <a:ext cx="0" cy="0"/>
          <a:chOff x="0" y="0"/>
          <a:chExt cx="0" cy="0"/>
        </a:xfrm>
      </p:grpSpPr>
      <p:sp>
        <p:nvSpPr>
          <p:cNvPr id="1129" name="Shape 112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30" name="Shape 1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7" name="Shape 1167"/>
        <p:cNvGrpSpPr/>
        <p:nvPr/>
      </p:nvGrpSpPr>
      <p:grpSpPr>
        <a:xfrm>
          <a:off x="0" y="0"/>
          <a:ext cx="0" cy="0"/>
          <a:chOff x="0" y="0"/>
          <a:chExt cx="0" cy="0"/>
        </a:xfrm>
      </p:grpSpPr>
      <p:sp>
        <p:nvSpPr>
          <p:cNvPr id="1168" name="Shape 1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69" name="Shape 116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170" name="Shape 1170"/>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5" name="Shape 1175"/>
        <p:cNvGrpSpPr/>
        <p:nvPr/>
      </p:nvGrpSpPr>
      <p:grpSpPr>
        <a:xfrm>
          <a:off x="0" y="0"/>
          <a:ext cx="0" cy="0"/>
          <a:chOff x="0" y="0"/>
          <a:chExt cx="0" cy="0"/>
        </a:xfrm>
      </p:grpSpPr>
      <p:sp>
        <p:nvSpPr>
          <p:cNvPr id="1176" name="Shape 117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77" name="Shape 1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2" name="Shape 1182"/>
        <p:cNvGrpSpPr/>
        <p:nvPr/>
      </p:nvGrpSpPr>
      <p:grpSpPr>
        <a:xfrm>
          <a:off x="0" y="0"/>
          <a:ext cx="0" cy="0"/>
          <a:chOff x="0" y="0"/>
          <a:chExt cx="0" cy="0"/>
        </a:xfrm>
      </p:grpSpPr>
      <p:sp>
        <p:nvSpPr>
          <p:cNvPr id="1183" name="Shape 118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84" name="Shape 1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3" name="Shape 1193"/>
        <p:cNvGrpSpPr/>
        <p:nvPr/>
      </p:nvGrpSpPr>
      <p:grpSpPr>
        <a:xfrm>
          <a:off x="0" y="0"/>
          <a:ext cx="0" cy="0"/>
          <a:chOff x="0" y="0"/>
          <a:chExt cx="0" cy="0"/>
        </a:xfrm>
      </p:grpSpPr>
      <p:sp>
        <p:nvSpPr>
          <p:cNvPr id="1194" name="Shape 1194"/>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95" name="Shape 1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0" name="Shape 1200"/>
        <p:cNvGrpSpPr/>
        <p:nvPr/>
      </p:nvGrpSpPr>
      <p:grpSpPr>
        <a:xfrm>
          <a:off x="0" y="0"/>
          <a:ext cx="0" cy="0"/>
          <a:chOff x="0" y="0"/>
          <a:chExt cx="0" cy="0"/>
        </a:xfrm>
      </p:grpSpPr>
      <p:sp>
        <p:nvSpPr>
          <p:cNvPr id="1201" name="Shape 1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02" name="Shape 120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http://campus.oftalmohi.com/</a:t>
            </a:r>
          </a:p>
        </p:txBody>
      </p:sp>
      <p:sp>
        <p:nvSpPr>
          <p:cNvPr id="1203" name="Shape 120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8" name="Shape 1208"/>
        <p:cNvGrpSpPr/>
        <p:nvPr/>
      </p:nvGrpSpPr>
      <p:grpSpPr>
        <a:xfrm>
          <a:off x="0" y="0"/>
          <a:ext cx="0" cy="0"/>
          <a:chOff x="0" y="0"/>
          <a:chExt cx="0" cy="0"/>
        </a:xfrm>
      </p:grpSpPr>
      <p:sp>
        <p:nvSpPr>
          <p:cNvPr id="1209" name="Shape 120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210" name="Shape 12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5" name="Shape 1215"/>
        <p:cNvGrpSpPr/>
        <p:nvPr/>
      </p:nvGrpSpPr>
      <p:grpSpPr>
        <a:xfrm>
          <a:off x="0" y="0"/>
          <a:ext cx="0" cy="0"/>
          <a:chOff x="0" y="0"/>
          <a:chExt cx="0" cy="0"/>
        </a:xfrm>
      </p:grpSpPr>
      <p:sp>
        <p:nvSpPr>
          <p:cNvPr id="1216" name="Shape 1216"/>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217" name="Shape 1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5" name="Shape 14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46" name="Shape 14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2" name="Shape 1222"/>
        <p:cNvGrpSpPr/>
        <p:nvPr/>
      </p:nvGrpSpPr>
      <p:grpSpPr>
        <a:xfrm>
          <a:off x="0" y="0"/>
          <a:ext cx="0" cy="0"/>
          <a:chOff x="0" y="0"/>
          <a:chExt cx="0" cy="0"/>
        </a:xfrm>
      </p:grpSpPr>
      <p:sp>
        <p:nvSpPr>
          <p:cNvPr id="1223" name="Shape 122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224" name="Shape 1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3" name="Shape 1253"/>
        <p:cNvGrpSpPr/>
        <p:nvPr/>
      </p:nvGrpSpPr>
      <p:grpSpPr>
        <a:xfrm>
          <a:off x="0" y="0"/>
          <a:ext cx="0" cy="0"/>
          <a:chOff x="0" y="0"/>
          <a:chExt cx="0" cy="0"/>
        </a:xfrm>
      </p:grpSpPr>
      <p:sp>
        <p:nvSpPr>
          <p:cNvPr id="1254" name="Shape 1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55" name="Shape 125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An added value I found in webinars is that it changed the way we prepared lectures.</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As you probably all know lectures is one of the most ineffective ways of teaching because a one way lecture where the teacher speaks and the learners learn holds only one of the fazes of the process of learning: the transference faze. For learning to occur you also need the learner incorporate, process, retrieve and be able to apply what he learned.</a:t>
            </a:r>
          </a:p>
        </p:txBody>
      </p:sp>
      <p:sp>
        <p:nvSpPr>
          <p:cNvPr id="1256" name="Shape 125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4" name="Shape 1264"/>
        <p:cNvGrpSpPr/>
        <p:nvPr/>
      </p:nvGrpSpPr>
      <p:grpSpPr>
        <a:xfrm>
          <a:off x="0" y="0"/>
          <a:ext cx="0" cy="0"/>
          <a:chOff x="0" y="0"/>
          <a:chExt cx="0" cy="0"/>
        </a:xfrm>
      </p:grpSpPr>
      <p:sp>
        <p:nvSpPr>
          <p:cNvPr id="1265" name="Shape 1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66" name="Shape 126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Let´s take a look at some differences between online teaching and face to face.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we teach face to face we usually do it on the run, with no preparation at all or, when conferencing, we prepare our talks alone with our computers, concentrating mostly on content.</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preparing an online teaching experience there is a team behind it, that can include </a:t>
            </a:r>
            <a:r>
              <a:rPr b="0" baseline="0" i="0" lang="en-US" sz="1100" u="none" cap="none" strike="noStrike">
                <a:solidFill>
                  <a:schemeClr val="dk1"/>
                </a:solidFill>
                <a:latin typeface="Arial"/>
                <a:ea typeface="Arial"/>
                <a:cs typeface="Arial"/>
                <a:sym typeface="Arial"/>
              </a:rPr>
              <a:t>pedagogues,</a:t>
            </a:r>
            <a:r>
              <a:rPr b="0" baseline="0" i="0" lang="en-US" sz="1100" u="none" cap="none" strike="noStrike">
                <a:solidFill>
                  <a:schemeClr val="dk1"/>
                </a:solidFill>
                <a:latin typeface="Calibri"/>
                <a:ea typeface="Calibri"/>
                <a:cs typeface="Calibri"/>
                <a:sym typeface="Calibri"/>
              </a:rPr>
              <a:t> </a:t>
            </a:r>
            <a:r>
              <a:rPr b="0" baseline="0" i="0" lang="en-US" sz="1200" u="none" cap="none" strike="noStrike">
                <a:solidFill>
                  <a:schemeClr val="dk1"/>
                </a:solidFill>
                <a:latin typeface="Arial"/>
                <a:ea typeface="Arial"/>
                <a:cs typeface="Arial"/>
                <a:sym typeface="Arial"/>
              </a:rPr>
              <a:t>instructional designers, web developers, content experts.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Let us see why being a content expert is not enough fot teaching.</a:t>
            </a:r>
          </a:p>
        </p:txBody>
      </p:sp>
      <p:sp>
        <p:nvSpPr>
          <p:cNvPr id="1267" name="Shape 126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6" name="Shape 1276"/>
        <p:cNvGrpSpPr/>
        <p:nvPr/>
      </p:nvGrpSpPr>
      <p:grpSpPr>
        <a:xfrm>
          <a:off x="0" y="0"/>
          <a:ext cx="0" cy="0"/>
          <a:chOff x="0" y="0"/>
          <a:chExt cx="0" cy="0"/>
        </a:xfrm>
      </p:grpSpPr>
      <p:sp>
        <p:nvSpPr>
          <p:cNvPr id="1277" name="Shape 1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78" name="Shape 127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Let´s take a look at some differences between online teaching and face to face.</a:t>
            </a: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we teach face to face we usually do it on the run, with no preparation at all or, when conferencing, we prepare our talks alone with our computers, concentrating mostly on content.</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When preparing an online teaching experience there is a team behind it, that can include </a:t>
            </a:r>
            <a:r>
              <a:rPr b="0" baseline="0" i="0" lang="en-US" sz="1100" u="none" cap="none" strike="noStrike">
                <a:solidFill>
                  <a:schemeClr val="dk1"/>
                </a:solidFill>
                <a:latin typeface="Arial"/>
                <a:ea typeface="Arial"/>
                <a:cs typeface="Arial"/>
                <a:sym typeface="Arial"/>
              </a:rPr>
              <a:t>pedagogues,</a:t>
            </a:r>
            <a:r>
              <a:rPr b="0" baseline="0" i="0" lang="en-US" sz="1100" u="none" cap="none" strike="noStrike">
                <a:solidFill>
                  <a:schemeClr val="dk1"/>
                </a:solidFill>
                <a:latin typeface="Calibri"/>
                <a:ea typeface="Calibri"/>
                <a:cs typeface="Calibri"/>
                <a:sym typeface="Calibri"/>
              </a:rPr>
              <a:t> </a:t>
            </a:r>
            <a:r>
              <a:rPr b="0" baseline="0" i="0" lang="en-US" sz="1200" u="none" cap="none" strike="noStrike">
                <a:solidFill>
                  <a:schemeClr val="dk1"/>
                </a:solidFill>
                <a:latin typeface="Arial"/>
                <a:ea typeface="Arial"/>
                <a:cs typeface="Arial"/>
                <a:sym typeface="Arial"/>
              </a:rPr>
              <a:t>instructional designers, web developers, content experts.</a:t>
            </a:r>
          </a:p>
          <a:p>
            <a:pPr indent="0" lvl="0" marL="0" marR="0" rtl="0" algn="l">
              <a:spcBef>
                <a:spcPts val="36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en-US" sz="1200" u="none" cap="none" strike="noStrike">
                <a:solidFill>
                  <a:schemeClr val="dk1"/>
                </a:solidFill>
                <a:latin typeface="Arial"/>
                <a:ea typeface="Arial"/>
                <a:cs typeface="Arial"/>
                <a:sym typeface="Arial"/>
              </a:rPr>
              <a:t>Let us see why being a content expert is not enough fot teaching.</a:t>
            </a:r>
          </a:p>
        </p:txBody>
      </p:sp>
      <p:sp>
        <p:nvSpPr>
          <p:cNvPr id="1279" name="Shape 1279"/>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4" name="Shape 1284"/>
        <p:cNvGrpSpPr/>
        <p:nvPr/>
      </p:nvGrpSpPr>
      <p:grpSpPr>
        <a:xfrm>
          <a:off x="0" y="0"/>
          <a:ext cx="0" cy="0"/>
          <a:chOff x="0" y="0"/>
          <a:chExt cx="0" cy="0"/>
        </a:xfrm>
      </p:grpSpPr>
      <p:sp>
        <p:nvSpPr>
          <p:cNvPr id="1285" name="Shape 1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86" name="Shape 128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1200" u="none" cap="none" strike="noStrike">
                <a:solidFill>
                  <a:schemeClr val="dk1"/>
                </a:solidFill>
                <a:latin typeface="Arial"/>
                <a:ea typeface="Arial"/>
                <a:cs typeface="Arial"/>
                <a:sym typeface="Arial"/>
              </a:rPr>
              <a:t>If you have bought into the webinar idea but don't know how to start, contact us at the ICO. We will guide you and help you set up your webinars </a:t>
            </a:r>
          </a:p>
        </p:txBody>
      </p:sp>
      <p:sp>
        <p:nvSpPr>
          <p:cNvPr id="1287" name="Shape 1287"/>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61" name="Shape 1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162" name="Shape 162"/>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4" name="Shape 14"/>
        <p:cNvGrpSpPr/>
        <p:nvPr/>
      </p:nvGrpSpPr>
      <p:grpSpPr>
        <a:xfrm>
          <a:off x="0" y="0"/>
          <a:ext cx="0" cy="0"/>
          <a:chOff x="0" y="0"/>
          <a:chExt cx="0" cy="0"/>
        </a:xfrm>
      </p:grpSpPr>
      <p:sp>
        <p:nvSpPr>
          <p:cNvPr id="15" name="Shape 15"/>
          <p:cNvSpPr/>
          <p:nvPr/>
        </p:nvSpPr>
        <p:spPr>
          <a:xfrm>
            <a:off x="0" y="0"/>
            <a:ext cx="9144000" cy="3581399"/>
          </a:xfrm>
          <a:prstGeom prst="rect">
            <a:avLst/>
          </a:prstGeom>
          <a:gradFill>
            <a:gsLst>
              <a:gs pos="0">
                <a:srgbClr val="DAEBF3"/>
              </a:gs>
              <a:gs pos="100000">
                <a:schemeClr val="lt1"/>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6" name="Shape 16"/>
          <p:cNvSpPr/>
          <p:nvPr/>
        </p:nvSpPr>
        <p:spPr>
          <a:xfrm>
            <a:off x="0" y="4572000"/>
            <a:ext cx="9144000" cy="2286000"/>
          </a:xfrm>
          <a:prstGeom prst="rect">
            <a:avLst/>
          </a:prstGeom>
          <a:gradFill>
            <a:gsLst>
              <a:gs pos="0">
                <a:srgbClr val="005172"/>
              </a:gs>
              <a:gs pos="100000">
                <a:srgbClr val="002A42"/>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17" name="Shape 17"/>
          <p:cNvPicPr preferRelativeResize="0"/>
          <p:nvPr/>
        </p:nvPicPr>
        <p:blipFill rotWithShape="1">
          <a:blip r:embed="rId2">
            <a:alphaModFix/>
          </a:blip>
          <a:srcRect b="0" l="0" r="0" t="0"/>
          <a:stretch/>
        </p:blipFill>
        <p:spPr>
          <a:xfrm>
            <a:off x="1371600" y="762000"/>
            <a:ext cx="5105399" cy="822324"/>
          </a:xfrm>
          <a:prstGeom prst="rect">
            <a:avLst/>
          </a:prstGeom>
          <a:noFill/>
          <a:ln>
            <a:noFill/>
          </a:ln>
        </p:spPr>
      </p:pic>
      <p:sp>
        <p:nvSpPr>
          <p:cNvPr id="18" name="Shape 18"/>
          <p:cNvSpPr txBox="1"/>
          <p:nvPr>
            <p:ph type="ctrTitle"/>
          </p:nvPr>
        </p:nvSpPr>
        <p:spPr>
          <a:xfrm>
            <a:off x="1752600" y="2743200"/>
            <a:ext cx="6248399"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9" name="Shape 19"/>
          <p:cNvSpPr txBox="1"/>
          <p:nvPr>
            <p:ph idx="1" type="subTitle"/>
          </p:nvPr>
        </p:nvSpPr>
        <p:spPr>
          <a:xfrm>
            <a:off x="1752600" y="3962400"/>
            <a:ext cx="6248399" cy="609599"/>
          </a:xfrm>
          <a:prstGeom prst="rect">
            <a:avLst/>
          </a:prstGeom>
          <a:noFill/>
          <a:ln>
            <a:noFill/>
          </a:ln>
        </p:spPr>
        <p:txBody>
          <a:bodyPr anchorCtr="0" anchor="t" bIns="91425" lIns="91425" rIns="91425" tIns="91425"/>
          <a:lstStyle>
            <a:lvl1pPr indent="0" marL="0" marR="0" rtl="0" algn="l">
              <a:spcBef>
                <a:spcPts val="360"/>
              </a:spcBef>
              <a:spcAft>
                <a:spcPts val="0"/>
              </a:spcAft>
              <a:buClr>
                <a:schemeClr val="accent2"/>
              </a:buClr>
              <a:buFont typeface="Arial"/>
              <a:buNone/>
              <a:defRPr/>
            </a:lvl1pPr>
            <a:lvl2pPr indent="-158750" marL="742950" marR="0" rtl="0" algn="l">
              <a:spcBef>
                <a:spcPts val="400"/>
              </a:spcBef>
              <a:spcAft>
                <a:spcPts val="0"/>
              </a:spcAft>
              <a:buClr>
                <a:schemeClr val="dk1"/>
              </a:buClr>
              <a:buFont typeface="Times New Roman"/>
              <a:buChar char="•"/>
              <a:defRPr/>
            </a:lvl2pPr>
            <a:lvl3pPr indent="-127000" marL="1143000" marR="0" rtl="0" algn="l">
              <a:spcBef>
                <a:spcPts val="320"/>
              </a:spcBef>
              <a:spcAft>
                <a:spcPts val="0"/>
              </a:spcAft>
              <a:buClr>
                <a:schemeClr val="dk1"/>
              </a:buClr>
              <a:buFont typeface="Arial"/>
              <a:buChar char="•"/>
              <a:defRPr/>
            </a:lvl3pPr>
            <a:lvl4pPr indent="-152400" marL="1600200" marR="0" rtl="0" algn="l">
              <a:spcBef>
                <a:spcPts val="240"/>
              </a:spcBef>
              <a:spcAft>
                <a:spcPts val="0"/>
              </a:spcAft>
              <a:buClr>
                <a:schemeClr val="dk1"/>
              </a:buClr>
              <a:buFont typeface="Times New Roman"/>
              <a:buChar char="•"/>
              <a:defRPr/>
            </a:lvl4pPr>
            <a:lvl5pPr indent="-228600" marL="2057400" marR="0" rtl="0" algn="l">
              <a:spcBef>
                <a:spcPts val="240"/>
              </a:spcBef>
              <a:spcAft>
                <a:spcPts val="0"/>
              </a:spcAft>
              <a:defRPr/>
            </a:lvl5pPr>
            <a:lvl6pPr indent="-228600" marL="2514600" marR="0" rtl="0" algn="l">
              <a:spcBef>
                <a:spcPts val="240"/>
              </a:spcBef>
              <a:spcAft>
                <a:spcPts val="0"/>
              </a:spcAft>
              <a:defRPr/>
            </a:lvl6pPr>
            <a:lvl7pPr indent="-228600" marL="2971800" marR="0" rtl="0" algn="l">
              <a:spcBef>
                <a:spcPts val="240"/>
              </a:spcBef>
              <a:spcAft>
                <a:spcPts val="0"/>
              </a:spcAft>
              <a:defRPr/>
            </a:lvl7pPr>
            <a:lvl8pPr indent="-228600" marL="3429000" marR="0" rtl="0" algn="l">
              <a:spcBef>
                <a:spcPts val="240"/>
              </a:spcBef>
              <a:spcAft>
                <a:spcPts val="0"/>
              </a:spcAft>
              <a:defRPr/>
            </a:lvl8pPr>
            <a:lvl9pPr indent="-228600" marL="3886200" marR="0" rtl="0" algn="l">
              <a:spcBef>
                <a:spcPts val="240"/>
              </a:spcBef>
              <a:spcAft>
                <a:spcPts val="0"/>
              </a:spcAf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45" name="Shape 45"/>
        <p:cNvGrpSpPr/>
        <p:nvPr/>
      </p:nvGrpSpPr>
      <p:grpSpPr>
        <a:xfrm>
          <a:off x="0" y="0"/>
          <a:ext cx="0" cy="0"/>
          <a:chOff x="0" y="0"/>
          <a:chExt cx="0" cy="0"/>
        </a:xfrm>
      </p:grpSpPr>
      <p:sp>
        <p:nvSpPr>
          <p:cNvPr id="46" name="Shape 46"/>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p:nvPr>
            <p:ph idx="2" type="pic"/>
          </p:nvPr>
        </p:nvSpPr>
        <p:spPr>
          <a:xfrm>
            <a:off x="1792288" y="612775"/>
            <a:ext cx="5486399" cy="4114800"/>
          </a:xfrm>
          <a:prstGeom prst="rect">
            <a:avLst/>
          </a:prstGeom>
          <a:noFill/>
          <a:ln>
            <a:noFill/>
          </a:ln>
        </p:spPr>
      </p:sp>
      <p:sp>
        <p:nvSpPr>
          <p:cNvPr id="48" name="Shape 4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49" name="Shape 49"/>
        <p:cNvGrpSpPr/>
        <p:nvPr/>
      </p:nvGrpSpPr>
      <p:grpSpPr>
        <a:xfrm>
          <a:off x="0" y="0"/>
          <a:ext cx="0" cy="0"/>
          <a:chOff x="0" y="0"/>
          <a:chExt cx="0" cy="0"/>
        </a:xfrm>
      </p:grpSpPr>
      <p:sp>
        <p:nvSpPr>
          <p:cNvPr id="50" name="Shape 50"/>
          <p:cNvSpPr txBox="1"/>
          <p:nvPr>
            <p:ph type="title"/>
          </p:nvPr>
        </p:nvSpPr>
        <p:spPr>
          <a:xfrm>
            <a:off x="381000" y="228600"/>
            <a:ext cx="8381999" cy="990599"/>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51" name="Shape 51"/>
          <p:cNvSpPr txBox="1"/>
          <p:nvPr>
            <p:ph idx="1" type="body"/>
          </p:nvPr>
        </p:nvSpPr>
        <p:spPr>
          <a:xfrm rot="5400000">
            <a:off x="2226468" y="-321468"/>
            <a:ext cx="4691063" cy="8381999"/>
          </a:xfrm>
          <a:prstGeom prst="rect">
            <a:avLst/>
          </a:prstGeom>
          <a:noFill/>
          <a:ln>
            <a:noFill/>
          </a:ln>
        </p:spPr>
        <p:txBody>
          <a:bodyPr anchorCtr="0" anchor="t" bIns="91425" lIns="91425" rIns="91425" tIns="91425"/>
          <a:lstStyle>
            <a:lvl1pPr indent="-190500" marL="342900" rtl="0" algn="l">
              <a:spcBef>
                <a:spcPts val="480"/>
              </a:spcBef>
              <a:spcAft>
                <a:spcPts val="0"/>
              </a:spcAft>
              <a:buClr>
                <a:schemeClr val="dk1"/>
              </a:buClr>
              <a:buFont typeface="Arial"/>
              <a:buChar char="•"/>
              <a:defRPr/>
            </a:lvl1pPr>
            <a:lvl2pPr indent="-158750" marL="742950" rtl="0" algn="l">
              <a:spcBef>
                <a:spcPts val="400"/>
              </a:spcBef>
              <a:spcAft>
                <a:spcPts val="0"/>
              </a:spcAft>
              <a:buClr>
                <a:schemeClr val="dk1"/>
              </a:buClr>
              <a:buFont typeface="Times New Roman"/>
              <a:buChar char="•"/>
              <a:defRPr/>
            </a:lvl2pPr>
            <a:lvl3pPr indent="-127000" marL="1143000" rtl="0" algn="l">
              <a:spcBef>
                <a:spcPts val="320"/>
              </a:spcBef>
              <a:spcAft>
                <a:spcPts val="0"/>
              </a:spcAft>
              <a:buClr>
                <a:schemeClr val="dk1"/>
              </a:buClr>
              <a:buFont typeface="Arial"/>
              <a:buChar char="•"/>
              <a:defRPr/>
            </a:lvl3pPr>
            <a:lvl4pPr indent="-152400" marL="1600200" rtl="0" algn="l">
              <a:spcBef>
                <a:spcPts val="240"/>
              </a:spcBef>
              <a:spcAft>
                <a:spcPts val="0"/>
              </a:spcAft>
              <a:buClr>
                <a:schemeClr val="dk1"/>
              </a:buClr>
              <a:buFont typeface="Times New Roman"/>
              <a:buChar char="•"/>
              <a:defRPr/>
            </a:lvl4pPr>
            <a:lvl5pPr indent="-228600" marL="2057400" rtl="0" algn="l">
              <a:spcBef>
                <a:spcPts val="240"/>
              </a:spcBef>
              <a:spcAft>
                <a:spcPts val="0"/>
              </a:spcAft>
              <a:defRPr/>
            </a:lvl5pPr>
            <a:lvl6pPr indent="-228600" marL="2514600" rtl="0" algn="l">
              <a:spcBef>
                <a:spcPts val="240"/>
              </a:spcBef>
              <a:spcAft>
                <a:spcPts val="0"/>
              </a:spcAft>
              <a:defRPr/>
            </a:lvl6pPr>
            <a:lvl7pPr indent="-228600" marL="2971800" rtl="0" algn="l">
              <a:spcBef>
                <a:spcPts val="240"/>
              </a:spcBef>
              <a:spcAft>
                <a:spcPts val="0"/>
              </a:spcAft>
              <a:defRPr/>
            </a:lvl7pPr>
            <a:lvl8pPr indent="-228600" marL="3429000" rtl="0" algn="l">
              <a:spcBef>
                <a:spcPts val="240"/>
              </a:spcBef>
              <a:spcAft>
                <a:spcPts val="0"/>
              </a:spcAft>
              <a:defRPr/>
            </a:lvl8pPr>
            <a:lvl9pPr indent="-228600" marL="3886200" rtl="0" algn="l">
              <a:spcBef>
                <a:spcPts val="240"/>
              </a:spcBef>
              <a:spcAft>
                <a:spcPts val="0"/>
              </a:spcAft>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52" name="Shape 52"/>
        <p:cNvGrpSpPr/>
        <p:nvPr/>
      </p:nvGrpSpPr>
      <p:grpSpPr>
        <a:xfrm>
          <a:off x="0" y="0"/>
          <a:ext cx="0" cy="0"/>
          <a:chOff x="0" y="0"/>
          <a:chExt cx="0" cy="0"/>
        </a:xfrm>
      </p:grpSpPr>
      <p:sp>
        <p:nvSpPr>
          <p:cNvPr id="53" name="Shape 53"/>
          <p:cNvSpPr txBox="1"/>
          <p:nvPr>
            <p:ph type="title"/>
          </p:nvPr>
        </p:nvSpPr>
        <p:spPr>
          <a:xfrm rot="5400000">
            <a:off x="4722018" y="2174081"/>
            <a:ext cx="5986463" cy="2095499"/>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54" name="Shape 54"/>
          <p:cNvSpPr txBox="1"/>
          <p:nvPr>
            <p:ph idx="1" type="body"/>
          </p:nvPr>
        </p:nvSpPr>
        <p:spPr>
          <a:xfrm rot="5400000">
            <a:off x="454818" y="154781"/>
            <a:ext cx="5986463" cy="6134099"/>
          </a:xfrm>
          <a:prstGeom prst="rect">
            <a:avLst/>
          </a:prstGeom>
          <a:noFill/>
          <a:ln>
            <a:noFill/>
          </a:ln>
        </p:spPr>
        <p:txBody>
          <a:bodyPr anchorCtr="0" anchor="t" bIns="91425" lIns="91425" rIns="91425" tIns="91425"/>
          <a:lstStyle>
            <a:lvl1pPr indent="-190500" marL="342900" rtl="0" algn="l">
              <a:spcBef>
                <a:spcPts val="480"/>
              </a:spcBef>
              <a:spcAft>
                <a:spcPts val="0"/>
              </a:spcAft>
              <a:buClr>
                <a:schemeClr val="dk1"/>
              </a:buClr>
              <a:buFont typeface="Arial"/>
              <a:buChar char="•"/>
              <a:defRPr/>
            </a:lvl1pPr>
            <a:lvl2pPr indent="-158750" marL="742950" rtl="0" algn="l">
              <a:spcBef>
                <a:spcPts val="400"/>
              </a:spcBef>
              <a:spcAft>
                <a:spcPts val="0"/>
              </a:spcAft>
              <a:buClr>
                <a:schemeClr val="dk1"/>
              </a:buClr>
              <a:buFont typeface="Times New Roman"/>
              <a:buChar char="•"/>
              <a:defRPr/>
            </a:lvl2pPr>
            <a:lvl3pPr indent="-127000" marL="1143000" rtl="0" algn="l">
              <a:spcBef>
                <a:spcPts val="320"/>
              </a:spcBef>
              <a:spcAft>
                <a:spcPts val="0"/>
              </a:spcAft>
              <a:buClr>
                <a:schemeClr val="dk1"/>
              </a:buClr>
              <a:buFont typeface="Arial"/>
              <a:buChar char="•"/>
              <a:defRPr/>
            </a:lvl3pPr>
            <a:lvl4pPr indent="-152400" marL="1600200" rtl="0" algn="l">
              <a:spcBef>
                <a:spcPts val="240"/>
              </a:spcBef>
              <a:spcAft>
                <a:spcPts val="0"/>
              </a:spcAft>
              <a:buClr>
                <a:schemeClr val="dk1"/>
              </a:buClr>
              <a:buFont typeface="Times New Roman"/>
              <a:buChar char="•"/>
              <a:defRPr/>
            </a:lvl4pPr>
            <a:lvl5pPr indent="-228600" marL="2057400" rtl="0" algn="l">
              <a:spcBef>
                <a:spcPts val="240"/>
              </a:spcBef>
              <a:spcAft>
                <a:spcPts val="0"/>
              </a:spcAft>
              <a:defRPr/>
            </a:lvl5pPr>
            <a:lvl6pPr indent="-228600" marL="2514600" rtl="0" algn="l">
              <a:spcBef>
                <a:spcPts val="240"/>
              </a:spcBef>
              <a:spcAft>
                <a:spcPts val="0"/>
              </a:spcAft>
              <a:defRPr/>
            </a:lvl6pPr>
            <a:lvl7pPr indent="-228600" marL="2971800" rtl="0" algn="l">
              <a:spcBef>
                <a:spcPts val="240"/>
              </a:spcBef>
              <a:spcAft>
                <a:spcPts val="0"/>
              </a:spcAft>
              <a:defRPr/>
            </a:lvl7pPr>
            <a:lvl8pPr indent="-228600" marL="3429000" rtl="0" algn="l">
              <a:spcBef>
                <a:spcPts val="240"/>
              </a:spcBef>
              <a:spcAft>
                <a:spcPts val="0"/>
              </a:spcAft>
              <a:defRPr/>
            </a:lvl8pPr>
            <a:lvl9pPr indent="-228600" marL="3886200" rtl="0" algn="l">
              <a:spcBef>
                <a:spcPts val="24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20" name="Shape 20"/>
        <p:cNvGrpSpPr/>
        <p:nvPr/>
      </p:nvGrpSpPr>
      <p:grpSpPr>
        <a:xfrm>
          <a:off x="0" y="0"/>
          <a:ext cx="0" cy="0"/>
          <a:chOff x="0" y="0"/>
          <a:chExt cx="0" cy="0"/>
        </a:xfrm>
      </p:grpSpPr>
      <p:sp>
        <p:nvSpPr>
          <p:cNvPr id="21" name="Shape 21"/>
          <p:cNvSpPr txBox="1"/>
          <p:nvPr>
            <p:ph type="title"/>
          </p:nvPr>
        </p:nvSpPr>
        <p:spPr>
          <a:xfrm>
            <a:off x="381000" y="228600"/>
            <a:ext cx="8381999" cy="990599"/>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22" name="Shape 22"/>
          <p:cNvSpPr txBox="1"/>
          <p:nvPr>
            <p:ph idx="1" type="body"/>
          </p:nvPr>
        </p:nvSpPr>
        <p:spPr>
          <a:xfrm>
            <a:off x="381000" y="1524000"/>
            <a:ext cx="8381999" cy="4691063"/>
          </a:xfrm>
          <a:prstGeom prst="rect">
            <a:avLst/>
          </a:prstGeom>
          <a:noFill/>
          <a:ln>
            <a:noFill/>
          </a:ln>
        </p:spPr>
        <p:txBody>
          <a:bodyPr anchorCtr="0" anchor="t" bIns="91425" lIns="91425" rIns="91425" tIns="91425"/>
          <a:lstStyle>
            <a:lvl1pPr indent="-190500" marL="342900" rtl="0" algn="l">
              <a:spcBef>
                <a:spcPts val="480"/>
              </a:spcBef>
              <a:spcAft>
                <a:spcPts val="0"/>
              </a:spcAft>
              <a:buClr>
                <a:schemeClr val="dk1"/>
              </a:buClr>
              <a:buFont typeface="Arial"/>
              <a:buChar char="•"/>
              <a:defRPr/>
            </a:lvl1pPr>
            <a:lvl2pPr indent="-158750" marL="742950" rtl="0" algn="l">
              <a:spcBef>
                <a:spcPts val="400"/>
              </a:spcBef>
              <a:spcAft>
                <a:spcPts val="0"/>
              </a:spcAft>
              <a:buClr>
                <a:schemeClr val="dk1"/>
              </a:buClr>
              <a:buFont typeface="Times New Roman"/>
              <a:buChar char="•"/>
              <a:defRPr/>
            </a:lvl2pPr>
            <a:lvl3pPr indent="-127000" marL="1143000" rtl="0" algn="l">
              <a:spcBef>
                <a:spcPts val="320"/>
              </a:spcBef>
              <a:spcAft>
                <a:spcPts val="0"/>
              </a:spcAft>
              <a:buClr>
                <a:schemeClr val="dk1"/>
              </a:buClr>
              <a:buFont typeface="Arial"/>
              <a:buChar char="•"/>
              <a:defRPr/>
            </a:lvl3pPr>
            <a:lvl4pPr indent="-152400" marL="1600200" rtl="0" algn="l">
              <a:spcBef>
                <a:spcPts val="240"/>
              </a:spcBef>
              <a:spcAft>
                <a:spcPts val="0"/>
              </a:spcAft>
              <a:buClr>
                <a:schemeClr val="dk1"/>
              </a:buClr>
              <a:buFont typeface="Times New Roman"/>
              <a:buChar char="•"/>
              <a:defRPr/>
            </a:lvl4pPr>
            <a:lvl5pPr indent="-228600" marL="2057400" rtl="0" algn="l">
              <a:spcBef>
                <a:spcPts val="240"/>
              </a:spcBef>
              <a:spcAft>
                <a:spcPts val="0"/>
              </a:spcAft>
              <a:defRPr/>
            </a:lvl5pPr>
            <a:lvl6pPr indent="-228600" marL="2514600" rtl="0" algn="l">
              <a:spcBef>
                <a:spcPts val="240"/>
              </a:spcBef>
              <a:spcAft>
                <a:spcPts val="0"/>
              </a:spcAft>
              <a:defRPr/>
            </a:lvl6pPr>
            <a:lvl7pPr indent="-228600" marL="2971800" rtl="0" algn="l">
              <a:spcBef>
                <a:spcPts val="240"/>
              </a:spcBef>
              <a:spcAft>
                <a:spcPts val="0"/>
              </a:spcAft>
              <a:defRPr/>
            </a:lvl7pPr>
            <a:lvl8pPr indent="-228600" marL="3429000" rtl="0" algn="l">
              <a:spcBef>
                <a:spcPts val="240"/>
              </a:spcBef>
              <a:spcAft>
                <a:spcPts val="0"/>
              </a:spcAft>
              <a:defRPr/>
            </a:lvl8pPr>
            <a:lvl9pPr indent="-228600" marL="3886200" rtl="0" algn="l">
              <a:spcBef>
                <a:spcPts val="240"/>
              </a:spcBef>
              <a:spcAft>
                <a:spcPts val="0"/>
              </a:spcAf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23" name="Shape 23"/>
        <p:cNvGrpSpPr/>
        <p:nvPr/>
      </p:nvGrpSpPr>
      <p:grpSpPr>
        <a:xfrm>
          <a:off x="0" y="0"/>
          <a:ext cx="0" cy="0"/>
          <a:chOff x="0" y="0"/>
          <a:chExt cx="0" cy="0"/>
        </a:xfrm>
      </p:grpSpPr>
      <p:sp>
        <p:nvSpPr>
          <p:cNvPr id="24" name="Shape 24"/>
          <p:cNvSpPr txBox="1"/>
          <p:nvPr>
            <p:ph type="title"/>
          </p:nvPr>
        </p:nvSpPr>
        <p:spPr>
          <a:xfrm>
            <a:off x="381000" y="228600"/>
            <a:ext cx="8381999" cy="990599"/>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25" name="Shape 25"/>
        <p:cNvGrpSpPr/>
        <p:nvPr/>
      </p:nvGrpSpPr>
      <p:grpSpPr>
        <a:xfrm>
          <a:off x="0" y="0"/>
          <a:ext cx="0" cy="0"/>
          <a:chOff x="0" y="0"/>
          <a:chExt cx="0" cy="0"/>
        </a:xfrm>
      </p:grpSpPr>
      <p:sp>
        <p:nvSpPr>
          <p:cNvPr id="26" name="Shape 26"/>
          <p:cNvSpPr txBox="1"/>
          <p:nvPr>
            <p:ph type="title"/>
          </p:nvPr>
        </p:nvSpPr>
        <p:spPr>
          <a:xfrm>
            <a:off x="381000" y="228600"/>
            <a:ext cx="8381999" cy="990599"/>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27"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28" name="Shape 28"/>
        <p:cNvGrpSpPr/>
        <p:nvPr/>
      </p:nvGrpSpPr>
      <p:grpSpPr>
        <a:xfrm>
          <a:off x="0" y="0"/>
          <a:ext cx="0" cy="0"/>
          <a:chOff x="0" y="0"/>
          <a:chExt cx="0" cy="0"/>
        </a:xfrm>
      </p:grpSpPr>
      <p:sp>
        <p:nvSpPr>
          <p:cNvPr id="29" name="Shape 29"/>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31" name="Shape 31"/>
        <p:cNvGrpSpPr/>
        <p:nvPr/>
      </p:nvGrpSpPr>
      <p:grpSpPr>
        <a:xfrm>
          <a:off x="0" y="0"/>
          <a:ext cx="0" cy="0"/>
          <a:chOff x="0" y="0"/>
          <a:chExt cx="0" cy="0"/>
        </a:xfrm>
      </p:grpSpPr>
      <p:sp>
        <p:nvSpPr>
          <p:cNvPr id="32" name="Shape 32"/>
          <p:cNvSpPr txBox="1"/>
          <p:nvPr>
            <p:ph type="title"/>
          </p:nvPr>
        </p:nvSpPr>
        <p:spPr>
          <a:xfrm>
            <a:off x="381000" y="228600"/>
            <a:ext cx="8381999" cy="990599"/>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33" name="Shape 33"/>
          <p:cNvSpPr txBox="1"/>
          <p:nvPr>
            <p:ph idx="1" type="body"/>
          </p:nvPr>
        </p:nvSpPr>
        <p:spPr>
          <a:xfrm>
            <a:off x="381000" y="1524000"/>
            <a:ext cx="4114800" cy="46910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2" type="body"/>
          </p:nvPr>
        </p:nvSpPr>
        <p:spPr>
          <a:xfrm>
            <a:off x="4648200" y="1524000"/>
            <a:ext cx="4114800" cy="46910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41" name="Shape 41"/>
        <p:cNvGrpSpPr/>
        <p:nvPr/>
      </p:nvGrpSpPr>
      <p:grpSpPr>
        <a:xfrm>
          <a:off x="0" y="0"/>
          <a:ext cx="0" cy="0"/>
          <a:chOff x="0" y="0"/>
          <a:chExt cx="0" cy="0"/>
        </a:xfrm>
      </p:grpSpPr>
      <p:sp>
        <p:nvSpPr>
          <p:cNvPr id="42" name="Shape 42"/>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Arial"/>
              <a:buNone/>
              <a:defRPr/>
            </a:lvl1pPr>
            <a:lvl2pPr indent="0" marL="457200" rtl="0">
              <a:spcBef>
                <a:spcPts val="0"/>
              </a:spcBef>
              <a:buFont typeface="Arial"/>
              <a:buNone/>
              <a:defRPr/>
            </a:lvl2pPr>
            <a:lvl3pPr indent="0" marL="914400" rtl="0">
              <a:spcBef>
                <a:spcPts val="0"/>
              </a:spcBef>
              <a:buFont typeface="Arial"/>
              <a:buNone/>
              <a:defRPr/>
            </a:lvl3pPr>
            <a:lvl4pPr indent="0" marL="1371600" rtl="0">
              <a:spcBef>
                <a:spcPts val="0"/>
              </a:spcBef>
              <a:buFont typeface="Arial"/>
              <a:buNone/>
              <a:defRPr/>
            </a:lvl4pPr>
            <a:lvl5pPr indent="0" marL="1828800" rtl="0">
              <a:spcBef>
                <a:spcPts val="0"/>
              </a:spcBef>
              <a:buFont typeface="Arial"/>
              <a:buNone/>
              <a:defRPr/>
            </a:lvl5pPr>
            <a:lvl6pPr indent="0" marL="2286000" rtl="0">
              <a:spcBef>
                <a:spcPts val="0"/>
              </a:spcBef>
              <a:buFont typeface="Arial"/>
              <a:buNone/>
              <a:defRPr/>
            </a:lvl6pPr>
            <a:lvl7pPr indent="0" marL="2743200" rtl="0">
              <a:spcBef>
                <a:spcPts val="0"/>
              </a:spcBef>
              <a:buFont typeface="Arial"/>
              <a:buNone/>
              <a:defRPr/>
            </a:lvl7pPr>
            <a:lvl8pPr indent="0" marL="3200400" rtl="0">
              <a:spcBef>
                <a:spcPts val="0"/>
              </a:spcBef>
              <a:buFont typeface="Arial"/>
              <a:buNone/>
              <a:defRPr/>
            </a:lvl8pPr>
            <a:lvl9pPr indent="0" marL="3657600" rtl="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5" Type="http://schemas.openxmlformats.org/officeDocument/2006/relationships/theme" Target="../theme/theme2.xml"/><Relationship Id="rId14" Type="http://schemas.openxmlformats.org/officeDocument/2006/relationships/slideLayout" Target="../slideLayouts/slideLayout12.xml"/><Relationship Id="rId2" Type="http://schemas.openxmlformats.org/officeDocument/2006/relationships/image" Target="../media/image02.png"/><Relationship Id="rId12" Type="http://schemas.openxmlformats.org/officeDocument/2006/relationships/slideLayout" Target="../slideLayouts/slideLayout10.xml"/><Relationship Id="rId13" Type="http://schemas.openxmlformats.org/officeDocument/2006/relationships/slideLayout" Target="../slideLayouts/slideLayout11.xml"/><Relationship Id="rId1" Type="http://schemas.openxmlformats.org/officeDocument/2006/relationships/image" Target="../media/image01.png"/><Relationship Id="rId4" Type="http://schemas.openxmlformats.org/officeDocument/2006/relationships/slideLayout" Target="../slideLayouts/slideLayout2.xml"/><Relationship Id="rId10" Type="http://schemas.openxmlformats.org/officeDocument/2006/relationships/slideLayout" Target="../slideLayouts/slideLayout8.xml"/><Relationship Id="rId3" Type="http://schemas.openxmlformats.org/officeDocument/2006/relationships/slideLayout" Target="../slideLayouts/slideLayout1.xml"/><Relationship Id="rId11" Type="http://schemas.openxmlformats.org/officeDocument/2006/relationships/slideLayout" Target="../slideLayouts/slideLayout9.xml"/><Relationship Id="rId9" Type="http://schemas.openxmlformats.org/officeDocument/2006/relationships/slideLayout" Target="../slideLayouts/slideLayout7.xml"/><Relationship Id="rId6" Type="http://schemas.openxmlformats.org/officeDocument/2006/relationships/slideLayout" Target="../slideLayouts/slideLayout4.xml"/><Relationship Id="rId5" Type="http://schemas.openxmlformats.org/officeDocument/2006/relationships/slideLayout" Target="../slideLayouts/slideLayout3.xml"/><Relationship Id="rId8" Type="http://schemas.openxmlformats.org/officeDocument/2006/relationships/slideLayout" Target="../slideLayouts/slideLayout6.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p:nvPr/>
        </p:nvSpPr>
        <p:spPr>
          <a:xfrm>
            <a:off x="0" y="533400"/>
            <a:ext cx="9144000" cy="685799"/>
          </a:xfrm>
          <a:prstGeom prst="rect">
            <a:avLst/>
          </a:prstGeom>
          <a:gradFill>
            <a:gsLst>
              <a:gs pos="0">
                <a:schemeClr val="lt1"/>
              </a:gs>
              <a:gs pos="100000">
                <a:srgbClr val="DAEBF3"/>
              </a:gs>
            </a:gsLst>
            <a:lin ang="5400000" scaled="0"/>
          </a:gra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10" name="Shape 10"/>
          <p:cNvPicPr preferRelativeResize="0"/>
          <p:nvPr/>
        </p:nvPicPr>
        <p:blipFill rotWithShape="1">
          <a:blip r:embed="rId1">
            <a:alphaModFix/>
          </a:blip>
          <a:srcRect b="0" l="0" r="0" t="0"/>
          <a:stretch/>
        </p:blipFill>
        <p:spPr>
          <a:xfrm>
            <a:off x="7786688" y="200025"/>
            <a:ext cx="1206499" cy="1017587"/>
          </a:xfrm>
          <a:prstGeom prst="rect">
            <a:avLst/>
          </a:prstGeom>
          <a:noFill/>
          <a:ln>
            <a:noFill/>
          </a:ln>
        </p:spPr>
      </p:pic>
      <p:sp>
        <p:nvSpPr>
          <p:cNvPr id="11" name="Shape 11"/>
          <p:cNvSpPr txBox="1"/>
          <p:nvPr>
            <p:ph type="title"/>
          </p:nvPr>
        </p:nvSpPr>
        <p:spPr>
          <a:xfrm>
            <a:off x="381000" y="228600"/>
            <a:ext cx="8381999" cy="990599"/>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 name="Shape 12"/>
          <p:cNvSpPr txBox="1"/>
          <p:nvPr>
            <p:ph idx="1" type="body"/>
          </p:nvPr>
        </p:nvSpPr>
        <p:spPr>
          <a:xfrm>
            <a:off x="381000" y="1524000"/>
            <a:ext cx="8381999" cy="4691063"/>
          </a:xfrm>
          <a:prstGeom prst="rect">
            <a:avLst/>
          </a:prstGeom>
          <a:noFill/>
          <a:ln>
            <a:noFill/>
          </a:ln>
        </p:spPr>
        <p:txBody>
          <a:bodyPr anchorCtr="0" anchor="t" bIns="91425" lIns="91425" rIns="91425" tIns="91425"/>
          <a:lstStyle>
            <a:lvl1pPr indent="-190500" marL="342900" marR="0" rtl="0" algn="l">
              <a:spcBef>
                <a:spcPts val="480"/>
              </a:spcBef>
              <a:spcAft>
                <a:spcPts val="0"/>
              </a:spcAft>
              <a:buClr>
                <a:schemeClr val="dk1"/>
              </a:buClr>
              <a:buFont typeface="Arial"/>
              <a:buChar char="•"/>
              <a:defRPr/>
            </a:lvl1pPr>
            <a:lvl2pPr indent="-158750" marL="742950" marR="0" rtl="0" algn="l">
              <a:spcBef>
                <a:spcPts val="400"/>
              </a:spcBef>
              <a:spcAft>
                <a:spcPts val="0"/>
              </a:spcAft>
              <a:buClr>
                <a:schemeClr val="dk1"/>
              </a:buClr>
              <a:buFont typeface="Times New Roman"/>
              <a:buChar char="•"/>
              <a:defRPr/>
            </a:lvl2pPr>
            <a:lvl3pPr indent="-127000" marL="1143000" marR="0" rtl="0" algn="l">
              <a:spcBef>
                <a:spcPts val="320"/>
              </a:spcBef>
              <a:spcAft>
                <a:spcPts val="0"/>
              </a:spcAft>
              <a:buClr>
                <a:schemeClr val="dk1"/>
              </a:buClr>
              <a:buFont typeface="Arial"/>
              <a:buChar char="•"/>
              <a:defRPr/>
            </a:lvl3pPr>
            <a:lvl4pPr indent="-152400" marL="1600200" marR="0" rtl="0" algn="l">
              <a:spcBef>
                <a:spcPts val="240"/>
              </a:spcBef>
              <a:spcAft>
                <a:spcPts val="0"/>
              </a:spcAft>
              <a:buClr>
                <a:schemeClr val="dk1"/>
              </a:buClr>
              <a:buFont typeface="Times New Roman"/>
              <a:buChar char="•"/>
              <a:defRPr/>
            </a:lvl4pPr>
            <a:lvl5pPr indent="-228600" marL="2057400" marR="0" rtl="0" algn="l">
              <a:spcBef>
                <a:spcPts val="240"/>
              </a:spcBef>
              <a:spcAft>
                <a:spcPts val="0"/>
              </a:spcAft>
              <a:defRPr/>
            </a:lvl5pPr>
            <a:lvl6pPr indent="-228600" marL="2514600" marR="0" rtl="0" algn="l">
              <a:spcBef>
                <a:spcPts val="240"/>
              </a:spcBef>
              <a:spcAft>
                <a:spcPts val="0"/>
              </a:spcAft>
              <a:defRPr/>
            </a:lvl6pPr>
            <a:lvl7pPr indent="-228600" marL="2971800" marR="0" rtl="0" algn="l">
              <a:spcBef>
                <a:spcPts val="240"/>
              </a:spcBef>
              <a:spcAft>
                <a:spcPts val="0"/>
              </a:spcAft>
              <a:defRPr/>
            </a:lvl7pPr>
            <a:lvl8pPr indent="-228600" marL="3429000" marR="0" rtl="0" algn="l">
              <a:spcBef>
                <a:spcPts val="240"/>
              </a:spcBef>
              <a:spcAft>
                <a:spcPts val="0"/>
              </a:spcAft>
              <a:defRPr/>
            </a:lvl8pPr>
            <a:lvl9pPr indent="-228600" marL="3886200" marR="0" rtl="0" algn="l">
              <a:spcBef>
                <a:spcPts val="240"/>
              </a:spcBef>
              <a:spcAft>
                <a:spcPts val="0"/>
              </a:spcAft>
              <a:defRPr/>
            </a:lvl9pPr>
          </a:lstStyle>
          <a:p/>
        </p:txBody>
      </p:sp>
      <p:pic>
        <p:nvPicPr>
          <p:cNvPr id="13" name="Shape 13"/>
          <p:cNvPicPr preferRelativeResize="0"/>
          <p:nvPr/>
        </p:nvPicPr>
        <p:blipFill rotWithShape="1">
          <a:blip r:embed="rId2">
            <a:alphaModFix/>
          </a:blip>
          <a:srcRect b="0" l="0" r="0" t="0"/>
          <a:stretch/>
        </p:blipFill>
        <p:spPr>
          <a:xfrm>
            <a:off x="8086725" y="6346825"/>
            <a:ext cx="800099" cy="3619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4.jpg"/><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 Id="rId3" Type="http://schemas.openxmlformats.org/officeDocument/2006/relationships/image" Target="../media/image10.jpg"/><Relationship Id="rId6" Type="http://schemas.openxmlformats.org/officeDocument/2006/relationships/image" Target="../media/image04.jpg"/><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 Id="rId3" Type="http://schemas.openxmlformats.org/officeDocument/2006/relationships/image" Target="../media/image20.jpg"/><Relationship Id="rId5"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g"/><Relationship Id="rId3" Type="http://schemas.openxmlformats.org/officeDocument/2006/relationships/image" Target="../media/image24.jpg"/><Relationship Id="rId6" Type="http://schemas.openxmlformats.org/officeDocument/2006/relationships/image" Target="../media/image29.jpg"/><Relationship Id="rId5" Type="http://schemas.openxmlformats.org/officeDocument/2006/relationships/image" Target="../media/image23.jpg"/><Relationship Id="rId8" Type="http://schemas.openxmlformats.org/officeDocument/2006/relationships/image" Target="../media/image27.jpg"/><Relationship Id="rId7" Type="http://schemas.openxmlformats.org/officeDocument/2006/relationships/image" Target="../media/image26.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g"/><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 Id="rId3" Type="http://schemas.openxmlformats.org/officeDocument/2006/relationships/image" Target="../media/image3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jpg"/><Relationship Id="rId3" Type="http://schemas.openxmlformats.org/officeDocument/2006/relationships/image" Target="../media/image36.jpg"/><Relationship Id="rId5" Type="http://schemas.openxmlformats.org/officeDocument/2006/relationships/image" Target="../media/image3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 Id="rId3"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03.jpg"/><Relationship Id="rId3" Type="http://schemas.openxmlformats.org/officeDocument/2006/relationships/image" Target="../media/image06.jpg"/><Relationship Id="rId5" Type="http://schemas.openxmlformats.org/officeDocument/2006/relationships/image" Target="../media/image0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jpg"/><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 Id="rId3" Type="http://schemas.openxmlformats.org/officeDocument/2006/relationships/image" Target="../media/image39.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 Id="rId3" Type="http://schemas.openxmlformats.org/officeDocument/2006/relationships/image" Target="../media/image41.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4.jpg"/><Relationship Id="rId5"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4.jpg"/><Relationship Id="rId5"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9.jpg"/><Relationship Id="rId3" Type="http://schemas.openxmlformats.org/officeDocument/2006/relationships/image" Target="../media/image47.jpg"/><Relationship Id="rId6" Type="http://schemas.openxmlformats.org/officeDocument/2006/relationships/image" Target="../media/image52.jpg"/><Relationship Id="rId5" Type="http://schemas.openxmlformats.org/officeDocument/2006/relationships/image" Target="../media/image03.jpg"/><Relationship Id="rId7"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03.jpg"/><Relationship Id="rId3" Type="http://schemas.openxmlformats.org/officeDocument/2006/relationships/image" Target="../media/image50.jpg"/><Relationship Id="rId6" Type="http://schemas.openxmlformats.org/officeDocument/2006/relationships/image" Target="../media/image55.png"/><Relationship Id="rId5" Type="http://schemas.openxmlformats.org/officeDocument/2006/relationships/image" Target="../media/image52.jpg"/><Relationship Id="rId7" Type="http://schemas.openxmlformats.org/officeDocument/2006/relationships/image" Target="../media/image49.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png"/><Relationship Id="rId3" Type="http://schemas.openxmlformats.org/officeDocument/2006/relationships/image" Target="../media/image53.jpg"/><Relationship Id="rId5" Type="http://schemas.openxmlformats.org/officeDocument/2006/relationships/image" Target="../media/image38.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jpg"/><Relationship Id="rId3" Type="http://schemas.openxmlformats.org/officeDocument/2006/relationships/image" Target="../media/image10.jpg"/><Relationship Id="rId5" Type="http://schemas.openxmlformats.org/officeDocument/2006/relationships/image" Target="../media/image13.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6.jpg"/><Relationship Id="rId3" Type="http://schemas.openxmlformats.org/officeDocument/2006/relationships/image" Target="../media/image5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8.jpg"/><Relationship Id="rId3" Type="http://schemas.openxmlformats.org/officeDocument/2006/relationships/image" Target="../media/image59.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60.jpg"/><Relationship Id="rId3" Type="http://schemas.openxmlformats.org/officeDocument/2006/relationships/image" Target="../media/image61.jpg"/><Relationship Id="rId5" Type="http://schemas.openxmlformats.org/officeDocument/2006/relationships/image" Target="../media/image62.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 Id="rId3" Type="http://schemas.openxmlformats.org/officeDocument/2006/relationships/image" Target="../media/image35.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 Id="rId3" Type="http://schemas.openxmlformats.org/officeDocument/2006/relationships/image" Target="../media/image64.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 Id="rId3"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9.jpg"/><Relationship Id="rId3" Type="http://schemas.openxmlformats.org/officeDocument/2006/relationships/image" Target="../media/image20.jpg"/><Relationship Id="rId5" Type="http://schemas.openxmlformats.org/officeDocument/2006/relationships/image" Target="../media/image18.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 Id="rId3" Type="http://schemas.openxmlformats.org/officeDocument/2006/relationships/image" Target="../media/image6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 Id="rId3" Type="http://schemas.openxmlformats.org/officeDocument/2006/relationships/image" Target="../media/image65.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 Id="rId3" Type="http://schemas.openxmlformats.org/officeDocument/2006/relationships/image" Target="../media/image6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03.jpg"/><Relationship Id="rId3" Type="http://schemas.openxmlformats.org/officeDocument/2006/relationships/image" Target="../media/image67.png"/><Relationship Id="rId6" Type="http://schemas.openxmlformats.org/officeDocument/2006/relationships/image" Target="../media/image69.png"/><Relationship Id="rId5" Type="http://schemas.openxmlformats.org/officeDocument/2006/relationships/image" Target="../media/image04.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 Id="rId3" Type="http://schemas.openxmlformats.org/officeDocument/2006/relationships/image" Target="../media/image70.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 Id="rId3" Type="http://schemas.openxmlformats.org/officeDocument/2006/relationships/image" Target="../media/image7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 Id="rId3" Type="http://schemas.openxmlformats.org/officeDocument/2006/relationships/image" Target="../media/image7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 Id="rId3" Type="http://schemas.openxmlformats.org/officeDocument/2006/relationships/image" Target="../media/image7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07.jpg"/><Relationship Id="rId3" Type="http://schemas.openxmlformats.org/officeDocument/2006/relationships/image" Target="../media/image08.png"/><Relationship Id="rId5" Type="http://schemas.openxmlformats.org/officeDocument/2006/relationships/image" Target="../media/image0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 Id="rId3"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 Id="rId3" Type="http://schemas.openxmlformats.org/officeDocument/2006/relationships/image" Target="../media/image7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7.png"/><Relationship Id="rId3" Type="http://schemas.openxmlformats.org/officeDocument/2006/relationships/image" Target="../media/image7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 Id="rId3" Type="http://schemas.openxmlformats.org/officeDocument/2006/relationships/image" Target="../media/image38.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 Id="rId3" Type="http://schemas.openxmlformats.org/officeDocument/2006/relationships/image" Target="../media/image8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 Id="rId3" Type="http://schemas.openxmlformats.org/officeDocument/2006/relationships/image" Target="../media/image8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1.jpg"/><Relationship Id="rId3" Type="http://schemas.openxmlformats.org/officeDocument/2006/relationships/image" Target="../media/image78.png"/><Relationship Id="rId6" Type="http://schemas.openxmlformats.org/officeDocument/2006/relationships/image" Target="../media/image79.png"/><Relationship Id="rId5" Type="http://schemas.openxmlformats.org/officeDocument/2006/relationships/image" Target="../media/image80.png"/><Relationship Id="rId7" Type="http://schemas.openxmlformats.org/officeDocument/2006/relationships/image" Target="../media/image83.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2.png"/><Relationship Id="rId3" Type="http://schemas.openxmlformats.org/officeDocument/2006/relationships/image" Target="../media/image8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 Id="rId3" Type="http://schemas.openxmlformats.org/officeDocument/2006/relationships/image" Target="../media/image8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 Id="rId3" Type="http://schemas.openxmlformats.org/officeDocument/2006/relationships/image" Target="../media/image8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 Id="rId3" Type="http://schemas.openxmlformats.org/officeDocument/2006/relationships/image" Target="../media/image3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5.jpg"/><Relationship Id="rId3" Type="http://schemas.openxmlformats.org/officeDocument/2006/relationships/image" Target="../media/image36.jpg"/><Relationship Id="rId5" Type="http://schemas.openxmlformats.org/officeDocument/2006/relationships/image" Target="../media/image37.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4.jpg"/><Relationship Id="rId5" Type="http://schemas.openxmlformats.org/officeDocument/2006/relationships/image" Target="../media/image4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8.png"/><Relationship Id="rId3" Type="http://schemas.openxmlformats.org/officeDocument/2006/relationships/image" Target="../media/image44.jpg"/><Relationship Id="rId5" Type="http://schemas.openxmlformats.org/officeDocument/2006/relationships/image" Target="../media/image46.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 Id="rId3" Type="http://schemas.openxmlformats.org/officeDocument/2006/relationships/image" Target="../media/image8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277090" y="2743200"/>
            <a:ext cx="8297282"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800" u="none" cap="none" strike="noStrike">
                <a:solidFill>
                  <a:schemeClr val="accent2"/>
                </a:solidFill>
                <a:latin typeface="Arial"/>
                <a:ea typeface="Arial"/>
                <a:cs typeface="Arial"/>
                <a:sym typeface="Arial"/>
              </a:rPr>
              <a:t>E-learning </a:t>
            </a:r>
            <a:br>
              <a:rPr b="1" baseline="0" i="0" lang="en-US" sz="4800" u="none" cap="none" strike="noStrike">
                <a:solidFill>
                  <a:schemeClr val="accent2"/>
                </a:solidFill>
                <a:latin typeface="Arial"/>
                <a:ea typeface="Arial"/>
                <a:cs typeface="Arial"/>
                <a:sym typeface="Arial"/>
              </a:rPr>
            </a:br>
            <a:r>
              <a:rPr b="1" baseline="0" i="0" lang="en-US" sz="2400" u="none" cap="none" strike="noStrike">
                <a:solidFill>
                  <a:schemeClr val="accent2"/>
                </a:solidFill>
                <a:latin typeface="Arial"/>
                <a:ea typeface="Arial"/>
                <a:cs typeface="Arial"/>
                <a:sym typeface="Arial"/>
              </a:rPr>
              <a:t>Experiencia ICO - PAAO</a:t>
            </a:r>
          </a:p>
        </p:txBody>
      </p:sp>
      <p:sp>
        <p:nvSpPr>
          <p:cNvPr id="57" name="Shape 57"/>
          <p:cNvSpPr txBox="1"/>
          <p:nvPr>
            <p:ph idx="1" type="subTitle"/>
          </p:nvPr>
        </p:nvSpPr>
        <p:spPr>
          <a:xfrm>
            <a:off x="2657475" y="5353050"/>
            <a:ext cx="6248399" cy="60959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Clr>
                <a:schemeClr val="lt1"/>
              </a:buClr>
              <a:buSzPct val="25000"/>
              <a:buFont typeface="Arial"/>
              <a:buNone/>
            </a:pPr>
            <a:r>
              <a:rPr b="0" baseline="0" i="0" lang="en-US" sz="1800" u="none" cap="none" strike="noStrike">
                <a:solidFill>
                  <a:schemeClr val="lt1"/>
                </a:solidFill>
                <a:latin typeface="Arial"/>
                <a:ea typeface="Arial"/>
                <a:cs typeface="Arial"/>
                <a:sym typeface="Arial"/>
              </a:rPr>
              <a:t>Dr. Eduardo Mayorga</a:t>
            </a:r>
          </a:p>
          <a:p>
            <a:pPr indent="0" lvl="0" marL="0" marR="0" rtl="0" algn="r">
              <a:spcBef>
                <a:spcPts val="360"/>
              </a:spcBef>
              <a:spcAft>
                <a:spcPts val="0"/>
              </a:spcAft>
              <a:buClr>
                <a:schemeClr val="lt1"/>
              </a:buClr>
              <a:buSzPct val="25000"/>
              <a:buFont typeface="Arial"/>
              <a:buNone/>
            </a:pPr>
            <a:r>
              <a:rPr b="0" baseline="0" i="0" lang="en-US" sz="1800" u="none" cap="none" strike="noStrike">
                <a:solidFill>
                  <a:schemeClr val="lt1"/>
                </a:solidFill>
                <a:latin typeface="Arial"/>
                <a:ea typeface="Arial"/>
                <a:cs typeface="Arial"/>
                <a:sym typeface="Arial"/>
              </a:rPr>
              <a:t>Director  for E-learning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Qué es un webinar?</a:t>
            </a:r>
          </a:p>
        </p:txBody>
      </p:sp>
      <p:grpSp>
        <p:nvGrpSpPr>
          <p:cNvPr id="165" name="Shape 165"/>
          <p:cNvGrpSpPr/>
          <p:nvPr/>
        </p:nvGrpSpPr>
        <p:grpSpPr>
          <a:xfrm>
            <a:off x="2444575" y="1392931"/>
            <a:ext cx="4254846" cy="4686498"/>
            <a:chOff x="2063575" y="2281"/>
            <a:chExt cx="4254846" cy="4686498"/>
          </a:xfrm>
        </p:grpSpPr>
        <p:sp>
          <p:nvSpPr>
            <p:cNvPr id="166" name="Shape 166"/>
            <p:cNvSpPr/>
            <p:nvPr/>
          </p:nvSpPr>
          <p:spPr>
            <a:xfrm>
              <a:off x="3266033" y="2281"/>
              <a:ext cx="1849932" cy="1233289"/>
            </a:xfrm>
            <a:prstGeom prst="roundRect">
              <a:avLst>
                <a:gd fmla="val 10000" name="adj"/>
              </a:avLst>
            </a:prstGeom>
            <a:solidFill>
              <a:srgbClr val="C00000"/>
            </a:solidFill>
            <a:ln>
              <a:noFill/>
            </a:ln>
          </p:spPr>
          <p:txBody>
            <a:bodyPr anchorCtr="0" anchor="ctr" bIns="91425" lIns="91425" rIns="91425" tIns="91425">
              <a:noAutofit/>
            </a:bodyPr>
            <a:lstStyle/>
            <a:p>
              <a:pPr>
                <a:spcBef>
                  <a:spcPts val="0"/>
                </a:spcBef>
                <a:buNone/>
              </a:pPr>
              <a:r>
                <a:t/>
              </a:r>
              <a:endParaRPr/>
            </a:p>
          </p:txBody>
        </p:sp>
        <p:sp>
          <p:nvSpPr>
            <p:cNvPr id="167" name="Shape 167"/>
            <p:cNvSpPr txBox="1"/>
            <p:nvPr/>
          </p:nvSpPr>
          <p:spPr>
            <a:xfrm>
              <a:off x="3302155" y="38404"/>
              <a:ext cx="1777688" cy="1161045"/>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840"/>
                </a:spcAft>
                <a:buSzPct val="25000"/>
                <a:buNone/>
              </a:pPr>
              <a:r>
                <a:rPr b="1" baseline="0" i="0" lang="en-US" sz="2400" u="none" cap="none" strike="noStrike">
                  <a:solidFill>
                    <a:schemeClr val="lt1"/>
                  </a:solidFill>
                  <a:latin typeface="Arial"/>
                  <a:ea typeface="Arial"/>
                  <a:cs typeface="Arial"/>
                  <a:sym typeface="Arial"/>
                </a:rPr>
                <a:t>Webinar</a:t>
              </a:r>
            </a:p>
          </p:txBody>
        </p:sp>
        <p:sp>
          <p:nvSpPr>
            <p:cNvPr id="168" name="Shape 168"/>
            <p:cNvSpPr/>
            <p:nvPr/>
          </p:nvSpPr>
          <p:spPr>
            <a:xfrm>
              <a:off x="2988542" y="1235570"/>
              <a:ext cx="1202455" cy="493314"/>
            </a:xfrm>
            <a:custGeom>
              <a:pathLst>
                <a:path extrusionOk="0" h="493315" w="1202456">
                  <a:moveTo>
                    <a:pt x="1202456" y="0"/>
                  </a:moveTo>
                  <a:lnTo>
                    <a:pt x="1202456" y="246657"/>
                  </a:lnTo>
                  <a:lnTo>
                    <a:pt x="0" y="246657"/>
                  </a:lnTo>
                  <a:lnTo>
                    <a:pt x="0" y="493315"/>
                  </a:lnTo>
                </a:path>
              </a:pathLst>
            </a:custGeom>
            <a:noFill/>
            <a:ln cap="flat" cmpd="sng" w="25400">
              <a:solidFill>
                <a:srgbClr val="95B2B5"/>
              </a:solidFill>
              <a:prstDash val="solid"/>
              <a:round/>
              <a:headEnd len="med" w="med" type="none"/>
              <a:tailEnd len="med" w="med" type="none"/>
            </a:ln>
          </p:spPr>
        </p:sp>
        <p:sp>
          <p:nvSpPr>
            <p:cNvPr id="169" name="Shape 169"/>
            <p:cNvSpPr/>
            <p:nvPr/>
          </p:nvSpPr>
          <p:spPr>
            <a:xfrm>
              <a:off x="2063575" y="1728885"/>
              <a:ext cx="1849932" cy="1233289"/>
            </a:xfrm>
            <a:prstGeom prst="roundRect">
              <a:avLst>
                <a:gd fmla="val 10000" name="adj"/>
              </a:avLst>
            </a:prstGeom>
            <a:solidFill>
              <a:srgbClr val="0075B0"/>
            </a:solidFill>
            <a:ln>
              <a:noFill/>
            </a:ln>
          </p:spPr>
          <p:txBody>
            <a:bodyPr anchorCtr="0" anchor="ctr" bIns="91425" lIns="91425" rIns="91425" tIns="91425">
              <a:noAutofit/>
            </a:bodyPr>
            <a:lstStyle/>
            <a:p>
              <a:pPr>
                <a:spcBef>
                  <a:spcPts val="0"/>
                </a:spcBef>
                <a:buNone/>
              </a:pPr>
              <a:r>
                <a:t/>
              </a:r>
              <a:endParaRPr/>
            </a:p>
          </p:txBody>
        </p:sp>
        <p:sp>
          <p:nvSpPr>
            <p:cNvPr id="170" name="Shape 170"/>
            <p:cNvSpPr txBox="1"/>
            <p:nvPr/>
          </p:nvSpPr>
          <p:spPr>
            <a:xfrm>
              <a:off x="2099698" y="1765008"/>
              <a:ext cx="1777688" cy="1161045"/>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840"/>
                </a:spcAft>
                <a:buSzPct val="25000"/>
                <a:buNone/>
              </a:pPr>
              <a:r>
                <a:rPr b="1" baseline="0" i="0" lang="en-US" sz="2400" u="none" cap="none" strike="noStrike">
                  <a:solidFill>
                    <a:schemeClr val="lt1"/>
                  </a:solidFill>
                  <a:latin typeface="Arial"/>
                  <a:ea typeface="Arial"/>
                  <a:cs typeface="Arial"/>
                  <a:sym typeface="Arial"/>
                </a:rPr>
                <a:t>Web</a:t>
              </a:r>
            </a:p>
          </p:txBody>
        </p:sp>
        <p:sp>
          <p:nvSpPr>
            <p:cNvPr id="171" name="Shape 171"/>
            <p:cNvSpPr/>
            <p:nvPr/>
          </p:nvSpPr>
          <p:spPr>
            <a:xfrm>
              <a:off x="2942823" y="2962175"/>
              <a:ext cx="91439" cy="493314"/>
            </a:xfrm>
            <a:custGeom>
              <a:pathLst>
                <a:path extrusionOk="0" h="493315" w="91440">
                  <a:moveTo>
                    <a:pt x="45720" y="0"/>
                  </a:moveTo>
                  <a:lnTo>
                    <a:pt x="45720" y="493315"/>
                  </a:lnTo>
                </a:path>
              </a:pathLst>
            </a:custGeom>
            <a:noFill/>
            <a:ln cap="flat" cmpd="sng" w="25400">
              <a:solidFill>
                <a:srgbClr val="A9CBCD"/>
              </a:solidFill>
              <a:prstDash val="solid"/>
              <a:round/>
              <a:headEnd len="med" w="med" type="none"/>
              <a:tailEnd len="med" w="med" type="none"/>
            </a:ln>
          </p:spPr>
        </p:sp>
        <p:sp>
          <p:nvSpPr>
            <p:cNvPr id="172" name="Shape 172"/>
            <p:cNvSpPr/>
            <p:nvPr/>
          </p:nvSpPr>
          <p:spPr>
            <a:xfrm>
              <a:off x="2063575" y="3455491"/>
              <a:ext cx="1849932" cy="1233289"/>
            </a:xfrm>
            <a:prstGeom prst="roundRect">
              <a:avLst>
                <a:gd fmla="val 10000" name="adj"/>
              </a:avLst>
            </a:prstGeom>
            <a:solidFill>
              <a:srgbClr val="00B050"/>
            </a:solidFill>
            <a:ln>
              <a:noFill/>
            </a:ln>
          </p:spPr>
          <p:txBody>
            <a:bodyPr anchorCtr="0" anchor="ctr" bIns="91425" lIns="91425" rIns="91425" tIns="91425">
              <a:noAutofit/>
            </a:bodyPr>
            <a:lstStyle/>
            <a:p>
              <a:pPr>
                <a:spcBef>
                  <a:spcPts val="0"/>
                </a:spcBef>
                <a:buNone/>
              </a:pPr>
              <a:r>
                <a:t/>
              </a:r>
              <a:endParaRPr/>
            </a:p>
          </p:txBody>
        </p:sp>
        <p:sp>
          <p:nvSpPr>
            <p:cNvPr id="173" name="Shape 173"/>
            <p:cNvSpPr txBox="1"/>
            <p:nvPr/>
          </p:nvSpPr>
          <p:spPr>
            <a:xfrm>
              <a:off x="2099698" y="3491612"/>
              <a:ext cx="1777688" cy="1161045"/>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840"/>
                </a:spcAft>
                <a:buSzPct val="25000"/>
                <a:buNone/>
              </a:pPr>
              <a:r>
                <a:rPr b="1" baseline="0" i="0" lang="en-US" sz="2400" u="none" cap="none" strike="noStrike">
                  <a:solidFill>
                    <a:schemeClr val="lt1"/>
                  </a:solidFill>
                  <a:latin typeface="Arial"/>
                  <a:ea typeface="Arial"/>
                  <a:cs typeface="Arial"/>
                  <a:sym typeface="Arial"/>
                </a:rPr>
                <a:t>Internet</a:t>
              </a:r>
            </a:p>
          </p:txBody>
        </p:sp>
        <p:sp>
          <p:nvSpPr>
            <p:cNvPr id="174" name="Shape 174"/>
            <p:cNvSpPr/>
            <p:nvPr/>
          </p:nvSpPr>
          <p:spPr>
            <a:xfrm>
              <a:off x="4191000" y="1235570"/>
              <a:ext cx="1202455" cy="493314"/>
            </a:xfrm>
            <a:custGeom>
              <a:pathLst>
                <a:path extrusionOk="0" h="493315" w="1202456">
                  <a:moveTo>
                    <a:pt x="0" y="0"/>
                  </a:moveTo>
                  <a:lnTo>
                    <a:pt x="0" y="246657"/>
                  </a:lnTo>
                  <a:lnTo>
                    <a:pt x="1202456" y="246657"/>
                  </a:lnTo>
                  <a:lnTo>
                    <a:pt x="1202456" y="493315"/>
                  </a:lnTo>
                </a:path>
              </a:pathLst>
            </a:custGeom>
            <a:noFill/>
            <a:ln cap="flat" cmpd="sng" w="25400">
              <a:solidFill>
                <a:srgbClr val="95B2B5"/>
              </a:solidFill>
              <a:prstDash val="solid"/>
              <a:round/>
              <a:headEnd len="med" w="med" type="none"/>
              <a:tailEnd len="med" w="med" type="none"/>
            </a:ln>
          </p:spPr>
        </p:sp>
        <p:sp>
          <p:nvSpPr>
            <p:cNvPr id="175" name="Shape 175"/>
            <p:cNvSpPr/>
            <p:nvPr/>
          </p:nvSpPr>
          <p:spPr>
            <a:xfrm>
              <a:off x="4468489" y="1728885"/>
              <a:ext cx="1849932" cy="1233289"/>
            </a:xfrm>
            <a:prstGeom prst="roundRect">
              <a:avLst>
                <a:gd fmla="val 10000" name="adj"/>
              </a:avLst>
            </a:prstGeom>
            <a:solidFill>
              <a:srgbClr val="0075B0"/>
            </a:solidFill>
            <a:ln>
              <a:noFill/>
            </a:ln>
          </p:spPr>
          <p:txBody>
            <a:bodyPr anchorCtr="0" anchor="ctr" bIns="91425" lIns="91425" rIns="91425" tIns="91425">
              <a:noAutofit/>
            </a:bodyPr>
            <a:lstStyle/>
            <a:p>
              <a:pPr>
                <a:spcBef>
                  <a:spcPts val="0"/>
                </a:spcBef>
                <a:buNone/>
              </a:pPr>
              <a:r>
                <a:t/>
              </a:r>
              <a:endParaRPr/>
            </a:p>
          </p:txBody>
        </p:sp>
        <p:sp>
          <p:nvSpPr>
            <p:cNvPr id="176" name="Shape 176"/>
            <p:cNvSpPr txBox="1"/>
            <p:nvPr/>
          </p:nvSpPr>
          <p:spPr>
            <a:xfrm>
              <a:off x="4504612" y="1765008"/>
              <a:ext cx="1777688" cy="1161045"/>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840"/>
                </a:spcAft>
                <a:buSzPct val="25000"/>
                <a:buNone/>
              </a:pPr>
              <a:r>
                <a:rPr b="1" baseline="0" i="0" lang="en-US" sz="2400" u="none" cap="none" strike="noStrike">
                  <a:solidFill>
                    <a:schemeClr val="lt1"/>
                  </a:solidFill>
                  <a:latin typeface="Arial"/>
                  <a:ea typeface="Arial"/>
                  <a:cs typeface="Arial"/>
                  <a:sym typeface="Arial"/>
                </a:rPr>
                <a:t>Seminario</a:t>
              </a:r>
            </a:p>
          </p:txBody>
        </p:sp>
        <p:sp>
          <p:nvSpPr>
            <p:cNvPr id="177" name="Shape 177"/>
            <p:cNvSpPr/>
            <p:nvPr/>
          </p:nvSpPr>
          <p:spPr>
            <a:xfrm>
              <a:off x="5347735" y="2962175"/>
              <a:ext cx="91439" cy="493314"/>
            </a:xfrm>
            <a:custGeom>
              <a:pathLst>
                <a:path extrusionOk="0" h="493315" w="91440">
                  <a:moveTo>
                    <a:pt x="45720" y="0"/>
                  </a:moveTo>
                  <a:lnTo>
                    <a:pt x="45720" y="493315"/>
                  </a:lnTo>
                </a:path>
              </a:pathLst>
            </a:custGeom>
            <a:noFill/>
            <a:ln cap="flat" cmpd="sng" w="25400">
              <a:solidFill>
                <a:srgbClr val="A9CBCD"/>
              </a:solidFill>
              <a:prstDash val="solid"/>
              <a:round/>
              <a:headEnd len="med" w="med" type="none"/>
              <a:tailEnd len="med" w="med" type="none"/>
            </a:ln>
          </p:spPr>
        </p:sp>
        <p:sp>
          <p:nvSpPr>
            <p:cNvPr id="178" name="Shape 178"/>
            <p:cNvSpPr/>
            <p:nvPr/>
          </p:nvSpPr>
          <p:spPr>
            <a:xfrm>
              <a:off x="4468489" y="3455491"/>
              <a:ext cx="1849932" cy="1233289"/>
            </a:xfrm>
            <a:prstGeom prst="roundRect">
              <a:avLst>
                <a:gd fmla="val 10000" name="adj"/>
              </a:avLst>
            </a:prstGeom>
            <a:solidFill>
              <a:srgbClr val="00B050"/>
            </a:solidFill>
            <a:ln>
              <a:noFill/>
            </a:ln>
          </p:spPr>
          <p:txBody>
            <a:bodyPr anchorCtr="0" anchor="ctr" bIns="91425" lIns="91425" rIns="91425" tIns="91425">
              <a:noAutofit/>
            </a:bodyPr>
            <a:lstStyle/>
            <a:p>
              <a:pPr>
                <a:spcBef>
                  <a:spcPts val="0"/>
                </a:spcBef>
                <a:buNone/>
              </a:pPr>
              <a:r>
                <a:t/>
              </a:r>
              <a:endParaRPr/>
            </a:p>
          </p:txBody>
        </p:sp>
        <p:sp>
          <p:nvSpPr>
            <p:cNvPr id="179" name="Shape 179"/>
            <p:cNvSpPr txBox="1"/>
            <p:nvPr/>
          </p:nvSpPr>
          <p:spPr>
            <a:xfrm>
              <a:off x="4504612" y="3491612"/>
              <a:ext cx="1777688" cy="1161045"/>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840"/>
                </a:spcAft>
                <a:buSzPct val="25000"/>
                <a:buNone/>
              </a:pPr>
              <a:r>
                <a:rPr b="1" baseline="0" i="0" lang="en-US" sz="2400" u="none" cap="none" strike="noStrike">
                  <a:solidFill>
                    <a:schemeClr val="lt1"/>
                  </a:solidFill>
                  <a:latin typeface="Arial"/>
                  <a:ea typeface="Arial"/>
                  <a:cs typeface="Arial"/>
                  <a:sym typeface="Arial"/>
                </a:rPr>
                <a:t>Interactivo</a:t>
              </a:r>
            </a:p>
          </p:txBody>
        </p:sp>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 síncrónico</a:t>
            </a:r>
          </a:p>
        </p:txBody>
      </p:sp>
      <p:pic>
        <p:nvPicPr>
          <p:cNvPr id="186" name="Shape 186"/>
          <p:cNvPicPr preferRelativeResize="0"/>
          <p:nvPr>
            <p:ph idx="1" type="body"/>
          </p:nvPr>
        </p:nvPicPr>
        <p:blipFill rotWithShape="1">
          <a:blip r:embed="rId3">
            <a:alphaModFix/>
          </a:blip>
          <a:srcRect b="0" l="0" r="0" t="0"/>
          <a:stretch/>
        </p:blipFill>
        <p:spPr>
          <a:xfrm>
            <a:off x="1426895" y="1571612"/>
            <a:ext cx="6502690" cy="5072098"/>
          </a:xfrm>
          <a:prstGeom prst="rect">
            <a:avLst/>
          </a:prstGeom>
          <a:noFill/>
          <a:ln>
            <a:noFill/>
          </a:ln>
        </p:spPr>
      </p:pic>
      <p:sp>
        <p:nvSpPr>
          <p:cNvPr id="187" name="Shape 187"/>
          <p:cNvSpPr/>
          <p:nvPr/>
        </p:nvSpPr>
        <p:spPr>
          <a:xfrm>
            <a:off x="4143371" y="3214685"/>
            <a:ext cx="1214446" cy="1857388"/>
          </a:xfrm>
          <a:prstGeom prst="rect">
            <a:avLst/>
          </a:prstGeom>
          <a:noFill/>
          <a:ln cap="flat" cmpd="sng" w="381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sp>
        <p:nvSpPr>
          <p:cNvPr id="188" name="Shape 188"/>
          <p:cNvSpPr txBox="1"/>
          <p:nvPr/>
        </p:nvSpPr>
        <p:spPr>
          <a:xfrm>
            <a:off x="4214810" y="3286123"/>
            <a:ext cx="1005467" cy="369332"/>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Teacher</a:t>
            </a:r>
          </a:p>
        </p:txBody>
      </p:sp>
      <p:sp>
        <p:nvSpPr>
          <p:cNvPr id="189" name="Shape 189"/>
          <p:cNvSpPr/>
          <p:nvPr/>
        </p:nvSpPr>
        <p:spPr>
          <a:xfrm>
            <a:off x="6500826" y="6215082"/>
            <a:ext cx="1143007" cy="35718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grpSp>
        <p:nvGrpSpPr>
          <p:cNvPr id="190" name="Shape 190"/>
          <p:cNvGrpSpPr/>
          <p:nvPr/>
        </p:nvGrpSpPr>
        <p:grpSpPr>
          <a:xfrm>
            <a:off x="4002655" y="3071002"/>
            <a:ext cx="1466490" cy="2070339"/>
            <a:chOff x="4002655" y="3071002"/>
            <a:chExt cx="1466490" cy="2070339"/>
          </a:xfrm>
        </p:grpSpPr>
        <p:sp>
          <p:nvSpPr>
            <p:cNvPr id="191" name="Shape 191"/>
            <p:cNvSpPr/>
            <p:nvPr/>
          </p:nvSpPr>
          <p:spPr>
            <a:xfrm>
              <a:off x="4002655" y="3071002"/>
              <a:ext cx="1466490" cy="2070339"/>
            </a:xfrm>
            <a:prstGeom prst="roundRect">
              <a:avLst>
                <a:gd fmla="val 16667" name="adj"/>
              </a:avLst>
            </a:prstGeom>
            <a:gradFill>
              <a:gsLst>
                <a:gs pos="0">
                  <a:srgbClr val="2323A8"/>
                </a:gs>
                <a:gs pos="100000">
                  <a:srgbClr val="AEAEFF"/>
                </a:gs>
              </a:gsLst>
              <a:lin ang="16200000" scaled="0"/>
            </a:gradFill>
            <a:ln cap="flat" cmpd="sng" w="9525">
              <a:solidFill>
                <a:srgbClr val="2F2F98"/>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92" name="Shape 192"/>
            <p:cNvPicPr preferRelativeResize="0"/>
            <p:nvPr/>
          </p:nvPicPr>
          <p:blipFill rotWithShape="1">
            <a:blip r:embed="rId4">
              <a:alphaModFix/>
            </a:blip>
            <a:srcRect b="0" l="0" r="0" t="0"/>
            <a:stretch/>
          </p:blipFill>
          <p:spPr>
            <a:xfrm>
              <a:off x="4166544" y="3320433"/>
              <a:ext cx="1164580" cy="125156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0"/>
                                        </p:tgtEl>
                                      </p:cBhvr>
                                    </p:animEffect>
                                    <p:set>
                                      <p:cBhvr>
                                        <p:cTn dur="1" fill="hold">
                                          <p:stCondLst>
                                            <p:cond delay="500"/>
                                          </p:stCondLst>
                                        </p:cTn>
                                        <p:tgtEl>
                                          <p:spTgt spid="1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La pantalla del webinar</a:t>
            </a:r>
          </a:p>
        </p:txBody>
      </p:sp>
      <p:sp>
        <p:nvSpPr>
          <p:cNvPr id="199" name="Shape 199"/>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200" name="Shape 200"/>
          <p:cNvPicPr preferRelativeResize="0"/>
          <p:nvPr/>
        </p:nvPicPr>
        <p:blipFill rotWithShape="1">
          <a:blip r:embed="rId3">
            <a:alphaModFix/>
          </a:blip>
          <a:srcRect b="0" l="0" r="0" t="0"/>
          <a:stretch/>
        </p:blipFill>
        <p:spPr>
          <a:xfrm>
            <a:off x="-3513" y="1766452"/>
            <a:ext cx="9128464" cy="4881994"/>
          </a:xfrm>
          <a:prstGeom prst="rect">
            <a:avLst/>
          </a:prstGeom>
          <a:noFill/>
          <a:ln>
            <a:noFill/>
          </a:ln>
        </p:spPr>
      </p:pic>
      <p:sp>
        <p:nvSpPr>
          <p:cNvPr id="201" name="Shape 201"/>
          <p:cNvSpPr/>
          <p:nvPr/>
        </p:nvSpPr>
        <p:spPr>
          <a:xfrm>
            <a:off x="6051664" y="1766452"/>
            <a:ext cx="1745673" cy="2805546"/>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202" name="Shape 202"/>
          <p:cNvSpPr/>
          <p:nvPr/>
        </p:nvSpPr>
        <p:spPr>
          <a:xfrm>
            <a:off x="6051664" y="4572001"/>
            <a:ext cx="1745673" cy="1878676"/>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203" name="Shape 203"/>
          <p:cNvSpPr/>
          <p:nvPr/>
        </p:nvSpPr>
        <p:spPr>
          <a:xfrm>
            <a:off x="7797339" y="4574771"/>
            <a:ext cx="1346662" cy="1878676"/>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204" name="Shape 204"/>
          <p:cNvSpPr/>
          <p:nvPr/>
        </p:nvSpPr>
        <p:spPr>
          <a:xfrm>
            <a:off x="7778288" y="1766452"/>
            <a:ext cx="1346662" cy="939338"/>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205" name="Shape 205"/>
          <p:cNvSpPr/>
          <p:nvPr/>
        </p:nvSpPr>
        <p:spPr>
          <a:xfrm>
            <a:off x="7797339" y="2711333"/>
            <a:ext cx="1346662" cy="1878676"/>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206" name="Shape 206"/>
          <p:cNvSpPr/>
          <p:nvPr/>
        </p:nvSpPr>
        <p:spPr>
          <a:xfrm>
            <a:off x="-3513" y="1771994"/>
            <a:ext cx="6055177" cy="4678680"/>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6"/>
                                        </p:tgtEl>
                                      </p:cBhvr>
                                    </p:animEffect>
                                    <p:set>
                                      <p:cBhvr>
                                        <p:cTn dur="1" fill="hold">
                                          <p:stCondLst>
                                            <p:cond delay="500"/>
                                          </p:stCondLst>
                                        </p:cTn>
                                        <p:tgtEl>
                                          <p:spTgt spid="2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4"/>
                                        </p:tgtEl>
                                      </p:cBhvr>
                                    </p:animEffect>
                                    <p:set>
                                      <p:cBhvr>
                                        <p:cTn dur="1" fill="hold">
                                          <p:stCondLst>
                                            <p:cond delay="500"/>
                                          </p:stCondLst>
                                        </p:cTn>
                                        <p:tgtEl>
                                          <p:spTgt spid="2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5"/>
                                        </p:tgtEl>
                                      </p:cBhvr>
                                    </p:animEffect>
                                    <p:set>
                                      <p:cBhvr>
                                        <p:cTn dur="1" fill="hold">
                                          <p:stCondLst>
                                            <p:cond delay="500"/>
                                          </p:stCondLst>
                                        </p:cTn>
                                        <p:tgtEl>
                                          <p:spTgt spid="2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1"/>
                                        </p:tgtEl>
                                      </p:cBhvr>
                                    </p:animEffect>
                                    <p:set>
                                      <p:cBhvr>
                                        <p:cTn dur="1" fill="hold">
                                          <p:stCondLst>
                                            <p:cond delay="500"/>
                                          </p:stCondLst>
                                        </p:cTn>
                                        <p:tgtEl>
                                          <p:spTgt spid="2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2"/>
                                        </p:tgtEl>
                                      </p:cBhvr>
                                    </p:animEffect>
                                    <p:set>
                                      <p:cBhvr>
                                        <p:cTn dur="1" fill="hold">
                                          <p:stCondLst>
                                            <p:cond delay="500"/>
                                          </p:stCondLst>
                                        </p:cTn>
                                        <p:tgtEl>
                                          <p:spTgt spid="2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gtEl>
                                      </p:cBhvr>
                                    </p:animEffect>
                                    <p:set>
                                      <p:cBhvr>
                                        <p:cTn dur="1" fill="hold">
                                          <p:stCondLst>
                                            <p:cond delay="500"/>
                                          </p:stCondLst>
                                        </p:cTn>
                                        <p:tgtEl>
                                          <p:spTgt spid="2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grpSp>
        <p:nvGrpSpPr>
          <p:cNvPr id="213" name="Shape 213"/>
          <p:cNvGrpSpPr/>
          <p:nvPr/>
        </p:nvGrpSpPr>
        <p:grpSpPr>
          <a:xfrm>
            <a:off x="1774420" y="2346571"/>
            <a:ext cx="5320539" cy="3701245"/>
            <a:chOff x="634300" y="183"/>
            <a:chExt cx="5320539" cy="3701245"/>
          </a:xfrm>
        </p:grpSpPr>
        <p:sp>
          <p:nvSpPr>
            <p:cNvPr id="214" name="Shape 214"/>
            <p:cNvSpPr/>
            <p:nvPr/>
          </p:nvSpPr>
          <p:spPr>
            <a:xfrm>
              <a:off x="2137932" y="183"/>
              <a:ext cx="2313277" cy="15421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215" name="Shape 215"/>
            <p:cNvSpPr txBox="1"/>
            <p:nvPr/>
          </p:nvSpPr>
          <p:spPr>
            <a:xfrm>
              <a:off x="2183100" y="4535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E-learning</a:t>
              </a:r>
            </a:p>
          </p:txBody>
        </p:sp>
        <p:sp>
          <p:nvSpPr>
            <p:cNvPr id="216" name="Shape 216"/>
            <p:cNvSpPr/>
            <p:nvPr/>
          </p:nvSpPr>
          <p:spPr>
            <a:xfrm>
              <a:off x="1790940" y="1542369"/>
              <a:ext cx="1503629" cy="616873"/>
            </a:xfrm>
            <a:custGeom>
              <a:pathLst>
                <a:path extrusionOk="0" h="616874" w="1503630">
                  <a:moveTo>
                    <a:pt x="1503630" y="0"/>
                  </a:moveTo>
                  <a:lnTo>
                    <a:pt x="1503630" y="308437"/>
                  </a:lnTo>
                  <a:lnTo>
                    <a:pt x="0" y="308437"/>
                  </a:lnTo>
                  <a:lnTo>
                    <a:pt x="0" y="616874"/>
                  </a:lnTo>
                </a:path>
              </a:pathLst>
            </a:custGeom>
            <a:noFill/>
            <a:ln cap="flat" cmpd="sng" w="25400">
              <a:solidFill>
                <a:srgbClr val="28287A"/>
              </a:solidFill>
              <a:prstDash val="solid"/>
              <a:round/>
              <a:headEnd len="med" w="med" type="none"/>
              <a:tailEnd len="med" w="med" type="none"/>
            </a:ln>
          </p:spPr>
        </p:sp>
        <p:sp>
          <p:nvSpPr>
            <p:cNvPr id="217" name="Shape 217"/>
            <p:cNvSpPr/>
            <p:nvPr/>
          </p:nvSpPr>
          <p:spPr>
            <a:xfrm>
              <a:off x="634300" y="2159242"/>
              <a:ext cx="2313277" cy="15421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218" name="Shape 218"/>
            <p:cNvSpPr txBox="1"/>
            <p:nvPr/>
          </p:nvSpPr>
          <p:spPr>
            <a:xfrm>
              <a:off x="679470" y="220441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Sincrónico</a:t>
              </a:r>
            </a:p>
          </p:txBody>
        </p:sp>
        <p:sp>
          <p:nvSpPr>
            <p:cNvPr id="219" name="Shape 219"/>
            <p:cNvSpPr/>
            <p:nvPr/>
          </p:nvSpPr>
          <p:spPr>
            <a:xfrm>
              <a:off x="3294571" y="1542369"/>
              <a:ext cx="1503629" cy="616873"/>
            </a:xfrm>
            <a:custGeom>
              <a:pathLst>
                <a:path extrusionOk="0" h="616874" w="1503630">
                  <a:moveTo>
                    <a:pt x="0" y="0"/>
                  </a:moveTo>
                  <a:lnTo>
                    <a:pt x="0" y="308437"/>
                  </a:lnTo>
                  <a:lnTo>
                    <a:pt x="1503630" y="308437"/>
                  </a:lnTo>
                  <a:lnTo>
                    <a:pt x="1503630" y="616874"/>
                  </a:lnTo>
                </a:path>
              </a:pathLst>
            </a:custGeom>
            <a:noFill/>
            <a:ln cap="flat" cmpd="sng" w="25400">
              <a:solidFill>
                <a:srgbClr val="28287A"/>
              </a:solidFill>
              <a:prstDash val="solid"/>
              <a:round/>
              <a:headEnd len="med" w="med" type="none"/>
              <a:tailEnd len="med" w="med" type="none"/>
            </a:ln>
          </p:spPr>
        </p:sp>
        <p:sp>
          <p:nvSpPr>
            <p:cNvPr id="220" name="Shape 220"/>
            <p:cNvSpPr/>
            <p:nvPr/>
          </p:nvSpPr>
          <p:spPr>
            <a:xfrm>
              <a:off x="3641562" y="2159242"/>
              <a:ext cx="2313277" cy="1542185"/>
            </a:xfrm>
            <a:prstGeom prst="roundRect">
              <a:avLst>
                <a:gd fmla="val 10000" name="adj"/>
              </a:avLst>
            </a:prstGeom>
            <a:solidFill>
              <a:srgbClr val="C00000"/>
            </a:solidFill>
            <a:ln>
              <a:noFill/>
            </a:ln>
          </p:spPr>
          <p:txBody>
            <a:bodyPr anchorCtr="0" anchor="ctr" bIns="91425" lIns="91425" rIns="91425" tIns="91425">
              <a:noAutofit/>
            </a:bodyPr>
            <a:lstStyle/>
            <a:p>
              <a:pPr>
                <a:spcBef>
                  <a:spcPts val="0"/>
                </a:spcBef>
                <a:buNone/>
              </a:pPr>
              <a:r>
                <a:t/>
              </a:r>
              <a:endParaRPr/>
            </a:p>
          </p:txBody>
        </p:sp>
        <p:sp>
          <p:nvSpPr>
            <p:cNvPr id="221" name="Shape 221"/>
            <p:cNvSpPr txBox="1"/>
            <p:nvPr/>
          </p:nvSpPr>
          <p:spPr>
            <a:xfrm>
              <a:off x="3686732" y="220441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Asincrónico</a:t>
              </a:r>
            </a:p>
          </p:txBody>
        </p:sp>
      </p:grpSp>
      <p:pic>
        <p:nvPicPr>
          <p:cNvPr id="222" name="Shape 222"/>
          <p:cNvPicPr preferRelativeResize="0"/>
          <p:nvPr/>
        </p:nvPicPr>
        <p:blipFill rotWithShape="1">
          <a:blip r:embed="rId3">
            <a:alphaModFix/>
          </a:blip>
          <a:srcRect b="0" l="0" r="0" t="0"/>
          <a:stretch/>
        </p:blipFill>
        <p:spPr>
          <a:xfrm>
            <a:off x="3890501" y="1463349"/>
            <a:ext cx="1130059" cy="114183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 asincrónico</a:t>
            </a:r>
          </a:p>
        </p:txBody>
      </p:sp>
      <p:pic>
        <p:nvPicPr>
          <p:cNvPr id="229" name="Shape 229"/>
          <p:cNvPicPr preferRelativeResize="0"/>
          <p:nvPr>
            <p:ph idx="1" type="body"/>
          </p:nvPr>
        </p:nvPicPr>
        <p:blipFill rotWithShape="1">
          <a:blip r:embed="rId3">
            <a:alphaModFix/>
          </a:blip>
          <a:srcRect b="0" l="0" r="0" t="0"/>
          <a:stretch/>
        </p:blipFill>
        <p:spPr>
          <a:xfrm>
            <a:off x="1426895" y="1571612"/>
            <a:ext cx="6502690" cy="5072098"/>
          </a:xfrm>
          <a:prstGeom prst="rect">
            <a:avLst/>
          </a:prstGeom>
          <a:noFill/>
          <a:ln>
            <a:noFill/>
          </a:ln>
        </p:spPr>
      </p:pic>
      <p:sp>
        <p:nvSpPr>
          <p:cNvPr id="230" name="Shape 230"/>
          <p:cNvSpPr/>
          <p:nvPr/>
        </p:nvSpPr>
        <p:spPr>
          <a:xfrm>
            <a:off x="4143371" y="3214685"/>
            <a:ext cx="1214446" cy="1857388"/>
          </a:xfrm>
          <a:prstGeom prst="rect">
            <a:avLst/>
          </a:prstGeom>
          <a:noFill/>
          <a:ln cap="flat" cmpd="sng" w="381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sp>
        <p:nvSpPr>
          <p:cNvPr id="231" name="Shape 231"/>
          <p:cNvSpPr txBox="1"/>
          <p:nvPr/>
        </p:nvSpPr>
        <p:spPr>
          <a:xfrm>
            <a:off x="4214810" y="3345419"/>
            <a:ext cx="1005467" cy="369332"/>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Teacher</a:t>
            </a:r>
          </a:p>
        </p:txBody>
      </p:sp>
      <p:pic>
        <p:nvPicPr>
          <p:cNvPr id="232" name="Shape 232"/>
          <p:cNvPicPr preferRelativeResize="0"/>
          <p:nvPr/>
        </p:nvPicPr>
        <p:blipFill rotWithShape="1">
          <a:blip r:embed="rId4">
            <a:alphaModFix/>
          </a:blip>
          <a:srcRect b="0" l="0" r="0" t="0"/>
          <a:stretch/>
        </p:blipFill>
        <p:spPr>
          <a:xfrm>
            <a:off x="4184935" y="3705146"/>
            <a:ext cx="1083409" cy="1009737"/>
          </a:xfrm>
          <a:prstGeom prst="rect">
            <a:avLst/>
          </a:prstGeom>
          <a:noFill/>
          <a:ln>
            <a:noFill/>
          </a:ln>
        </p:spPr>
      </p:pic>
      <p:sp>
        <p:nvSpPr>
          <p:cNvPr id="233" name="Shape 233"/>
          <p:cNvSpPr/>
          <p:nvPr/>
        </p:nvSpPr>
        <p:spPr>
          <a:xfrm>
            <a:off x="4184935" y="4673319"/>
            <a:ext cx="1143007" cy="35718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grpSp>
        <p:nvGrpSpPr>
          <p:cNvPr id="234" name="Shape 234"/>
          <p:cNvGrpSpPr/>
          <p:nvPr/>
        </p:nvGrpSpPr>
        <p:grpSpPr>
          <a:xfrm>
            <a:off x="357157" y="2643182"/>
            <a:ext cx="996950" cy="1323975"/>
            <a:chOff x="357157" y="2643182"/>
            <a:chExt cx="996950" cy="1323975"/>
          </a:xfrm>
        </p:grpSpPr>
        <p:sp>
          <p:nvSpPr>
            <p:cNvPr id="235" name="Shape 235"/>
            <p:cNvSpPr/>
            <p:nvPr/>
          </p:nvSpPr>
          <p:spPr>
            <a:xfrm flipH="1">
              <a:off x="495270" y="3235319"/>
              <a:ext cx="73025" cy="142875"/>
            </a:xfrm>
            <a:custGeom>
              <a:pathLst>
                <a:path extrusionOk="0" h="360" w="184">
                  <a:moveTo>
                    <a:pt x="173" y="2"/>
                  </a:moveTo>
                  <a:lnTo>
                    <a:pt x="166" y="1"/>
                  </a:lnTo>
                  <a:lnTo>
                    <a:pt x="161" y="0"/>
                  </a:lnTo>
                  <a:lnTo>
                    <a:pt x="155" y="1"/>
                  </a:lnTo>
                  <a:lnTo>
                    <a:pt x="151" y="2"/>
                  </a:lnTo>
                  <a:lnTo>
                    <a:pt x="146" y="2"/>
                  </a:lnTo>
                  <a:lnTo>
                    <a:pt x="140" y="3"/>
                  </a:lnTo>
                  <a:lnTo>
                    <a:pt x="135" y="3"/>
                  </a:lnTo>
                  <a:lnTo>
                    <a:pt x="128" y="2"/>
                  </a:lnTo>
                  <a:lnTo>
                    <a:pt x="125" y="57"/>
                  </a:lnTo>
                  <a:lnTo>
                    <a:pt x="121" y="105"/>
                  </a:lnTo>
                  <a:lnTo>
                    <a:pt x="112" y="146"/>
                  </a:lnTo>
                  <a:lnTo>
                    <a:pt x="100" y="183"/>
                  </a:lnTo>
                  <a:lnTo>
                    <a:pt x="84" y="217"/>
                  </a:lnTo>
                  <a:lnTo>
                    <a:pt x="63" y="249"/>
                  </a:lnTo>
                  <a:lnTo>
                    <a:pt x="35" y="283"/>
                  </a:lnTo>
                  <a:lnTo>
                    <a:pt x="0" y="318"/>
                  </a:lnTo>
                  <a:lnTo>
                    <a:pt x="9" y="324"/>
                  </a:lnTo>
                  <a:lnTo>
                    <a:pt x="17" y="329"/>
                  </a:lnTo>
                  <a:lnTo>
                    <a:pt x="23" y="334"/>
                  </a:lnTo>
                  <a:lnTo>
                    <a:pt x="31" y="339"/>
                  </a:lnTo>
                  <a:lnTo>
                    <a:pt x="38" y="344"/>
                  </a:lnTo>
                  <a:lnTo>
                    <a:pt x="44" y="349"/>
                  </a:lnTo>
                  <a:lnTo>
                    <a:pt x="52" y="355"/>
                  </a:lnTo>
                  <a:lnTo>
                    <a:pt x="61" y="360"/>
                  </a:lnTo>
                  <a:lnTo>
                    <a:pt x="79" y="340"/>
                  </a:lnTo>
                  <a:lnTo>
                    <a:pt x="103" y="308"/>
                  </a:lnTo>
                  <a:lnTo>
                    <a:pt x="127" y="269"/>
                  </a:lnTo>
                  <a:lnTo>
                    <a:pt x="152" y="221"/>
                  </a:lnTo>
                  <a:lnTo>
                    <a:pt x="172" y="170"/>
                  </a:lnTo>
                  <a:lnTo>
                    <a:pt x="183" y="114"/>
                  </a:lnTo>
                  <a:lnTo>
                    <a:pt x="184" y="58"/>
                  </a:lnTo>
                  <a:lnTo>
                    <a:pt x="173" y="2"/>
                  </a:lnTo>
                  <a:close/>
                </a:path>
              </a:pathLst>
            </a:custGeom>
            <a:solidFill>
              <a:srgbClr val="828C93"/>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36" name="Shape 236"/>
            <p:cNvSpPr/>
            <p:nvPr/>
          </p:nvSpPr>
          <p:spPr>
            <a:xfrm flipH="1">
              <a:off x="412720" y="3233732"/>
              <a:ext cx="268287" cy="312738"/>
            </a:xfrm>
            <a:custGeom>
              <a:pathLst>
                <a:path extrusionOk="0" h="789" w="674">
                  <a:moveTo>
                    <a:pt x="240" y="232"/>
                  </a:moveTo>
                  <a:lnTo>
                    <a:pt x="254" y="242"/>
                  </a:lnTo>
                  <a:lnTo>
                    <a:pt x="268" y="254"/>
                  </a:lnTo>
                  <a:lnTo>
                    <a:pt x="282" y="265"/>
                  </a:lnTo>
                  <a:lnTo>
                    <a:pt x="296" y="277"/>
                  </a:lnTo>
                  <a:lnTo>
                    <a:pt x="310" y="288"/>
                  </a:lnTo>
                  <a:lnTo>
                    <a:pt x="324" y="299"/>
                  </a:lnTo>
                  <a:lnTo>
                    <a:pt x="338" y="310"/>
                  </a:lnTo>
                  <a:lnTo>
                    <a:pt x="352" y="321"/>
                  </a:lnTo>
                  <a:lnTo>
                    <a:pt x="381" y="277"/>
                  </a:lnTo>
                  <a:lnTo>
                    <a:pt x="405" y="239"/>
                  </a:lnTo>
                  <a:lnTo>
                    <a:pt x="423" y="205"/>
                  </a:lnTo>
                  <a:lnTo>
                    <a:pt x="437" y="171"/>
                  </a:lnTo>
                  <a:lnTo>
                    <a:pt x="447" y="136"/>
                  </a:lnTo>
                  <a:lnTo>
                    <a:pt x="452" y="97"/>
                  </a:lnTo>
                  <a:lnTo>
                    <a:pt x="456" y="53"/>
                  </a:lnTo>
                  <a:lnTo>
                    <a:pt x="457" y="0"/>
                  </a:lnTo>
                  <a:lnTo>
                    <a:pt x="471" y="0"/>
                  </a:lnTo>
                  <a:lnTo>
                    <a:pt x="483" y="2"/>
                  </a:lnTo>
                  <a:lnTo>
                    <a:pt x="497" y="2"/>
                  </a:lnTo>
                  <a:lnTo>
                    <a:pt x="511" y="3"/>
                  </a:lnTo>
                  <a:lnTo>
                    <a:pt x="524" y="3"/>
                  </a:lnTo>
                  <a:lnTo>
                    <a:pt x="538" y="4"/>
                  </a:lnTo>
                  <a:lnTo>
                    <a:pt x="552" y="4"/>
                  </a:lnTo>
                  <a:lnTo>
                    <a:pt x="565" y="4"/>
                  </a:lnTo>
                  <a:lnTo>
                    <a:pt x="579" y="5"/>
                  </a:lnTo>
                  <a:lnTo>
                    <a:pt x="593" y="5"/>
                  </a:lnTo>
                  <a:lnTo>
                    <a:pt x="606" y="6"/>
                  </a:lnTo>
                  <a:lnTo>
                    <a:pt x="620" y="6"/>
                  </a:lnTo>
                  <a:lnTo>
                    <a:pt x="633" y="7"/>
                  </a:lnTo>
                  <a:lnTo>
                    <a:pt x="647" y="7"/>
                  </a:lnTo>
                  <a:lnTo>
                    <a:pt x="660" y="8"/>
                  </a:lnTo>
                  <a:lnTo>
                    <a:pt x="674" y="8"/>
                  </a:lnTo>
                  <a:lnTo>
                    <a:pt x="670" y="88"/>
                  </a:lnTo>
                  <a:lnTo>
                    <a:pt x="662" y="160"/>
                  </a:lnTo>
                  <a:lnTo>
                    <a:pt x="652" y="225"/>
                  </a:lnTo>
                  <a:lnTo>
                    <a:pt x="637" y="288"/>
                  </a:lnTo>
                  <a:lnTo>
                    <a:pt x="617" y="349"/>
                  </a:lnTo>
                  <a:lnTo>
                    <a:pt x="589" y="409"/>
                  </a:lnTo>
                  <a:lnTo>
                    <a:pt x="553" y="471"/>
                  </a:lnTo>
                  <a:lnTo>
                    <a:pt x="509" y="538"/>
                  </a:lnTo>
                  <a:lnTo>
                    <a:pt x="483" y="573"/>
                  </a:lnTo>
                  <a:lnTo>
                    <a:pt x="458" y="603"/>
                  </a:lnTo>
                  <a:lnTo>
                    <a:pt x="432" y="628"/>
                  </a:lnTo>
                  <a:lnTo>
                    <a:pt x="407" y="650"/>
                  </a:lnTo>
                  <a:lnTo>
                    <a:pt x="382" y="669"/>
                  </a:lnTo>
                  <a:lnTo>
                    <a:pt x="358" y="685"/>
                  </a:lnTo>
                  <a:lnTo>
                    <a:pt x="332" y="699"/>
                  </a:lnTo>
                  <a:lnTo>
                    <a:pt x="306" y="711"/>
                  </a:lnTo>
                  <a:lnTo>
                    <a:pt x="278" y="721"/>
                  </a:lnTo>
                  <a:lnTo>
                    <a:pt x="250" y="731"/>
                  </a:lnTo>
                  <a:lnTo>
                    <a:pt x="220" y="739"/>
                  </a:lnTo>
                  <a:lnTo>
                    <a:pt x="187" y="748"/>
                  </a:lnTo>
                  <a:lnTo>
                    <a:pt x="153" y="756"/>
                  </a:lnTo>
                  <a:lnTo>
                    <a:pt x="116" y="766"/>
                  </a:lnTo>
                  <a:lnTo>
                    <a:pt x="78" y="777"/>
                  </a:lnTo>
                  <a:lnTo>
                    <a:pt x="36" y="789"/>
                  </a:lnTo>
                  <a:lnTo>
                    <a:pt x="30" y="728"/>
                  </a:lnTo>
                  <a:lnTo>
                    <a:pt x="26" y="669"/>
                  </a:lnTo>
                  <a:lnTo>
                    <a:pt x="22" y="612"/>
                  </a:lnTo>
                  <a:lnTo>
                    <a:pt x="19" y="555"/>
                  </a:lnTo>
                  <a:lnTo>
                    <a:pt x="14" y="498"/>
                  </a:lnTo>
                  <a:lnTo>
                    <a:pt x="10" y="440"/>
                  </a:lnTo>
                  <a:lnTo>
                    <a:pt x="6" y="381"/>
                  </a:lnTo>
                  <a:lnTo>
                    <a:pt x="0" y="321"/>
                  </a:lnTo>
                  <a:lnTo>
                    <a:pt x="15" y="316"/>
                  </a:lnTo>
                  <a:lnTo>
                    <a:pt x="30" y="310"/>
                  </a:lnTo>
                  <a:lnTo>
                    <a:pt x="45" y="305"/>
                  </a:lnTo>
                  <a:lnTo>
                    <a:pt x="60" y="299"/>
                  </a:lnTo>
                  <a:lnTo>
                    <a:pt x="76" y="293"/>
                  </a:lnTo>
                  <a:lnTo>
                    <a:pt x="91" y="288"/>
                  </a:lnTo>
                  <a:lnTo>
                    <a:pt x="106" y="282"/>
                  </a:lnTo>
                  <a:lnTo>
                    <a:pt x="121" y="277"/>
                  </a:lnTo>
                  <a:lnTo>
                    <a:pt x="136" y="271"/>
                  </a:lnTo>
                  <a:lnTo>
                    <a:pt x="151" y="265"/>
                  </a:lnTo>
                  <a:lnTo>
                    <a:pt x="166" y="260"/>
                  </a:lnTo>
                  <a:lnTo>
                    <a:pt x="180" y="254"/>
                  </a:lnTo>
                  <a:lnTo>
                    <a:pt x="195" y="249"/>
                  </a:lnTo>
                  <a:lnTo>
                    <a:pt x="210" y="242"/>
                  </a:lnTo>
                  <a:lnTo>
                    <a:pt x="225" y="237"/>
                  </a:lnTo>
                  <a:lnTo>
                    <a:pt x="240" y="232"/>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37" name="Shape 237"/>
            <p:cNvSpPr/>
            <p:nvPr/>
          </p:nvSpPr>
          <p:spPr>
            <a:xfrm flipH="1">
              <a:off x="565120" y="3340094"/>
              <a:ext cx="114300" cy="57150"/>
            </a:xfrm>
            <a:custGeom>
              <a:pathLst>
                <a:path extrusionOk="0" h="146" w="288">
                  <a:moveTo>
                    <a:pt x="0" y="116"/>
                  </a:moveTo>
                  <a:lnTo>
                    <a:pt x="19" y="111"/>
                  </a:lnTo>
                  <a:lnTo>
                    <a:pt x="38" y="107"/>
                  </a:lnTo>
                  <a:lnTo>
                    <a:pt x="58" y="101"/>
                  </a:lnTo>
                  <a:lnTo>
                    <a:pt x="78" y="96"/>
                  </a:lnTo>
                  <a:lnTo>
                    <a:pt x="97" y="91"/>
                  </a:lnTo>
                  <a:lnTo>
                    <a:pt x="118" y="84"/>
                  </a:lnTo>
                  <a:lnTo>
                    <a:pt x="137" y="78"/>
                  </a:lnTo>
                  <a:lnTo>
                    <a:pt x="157" y="71"/>
                  </a:lnTo>
                  <a:lnTo>
                    <a:pt x="176" y="64"/>
                  </a:lnTo>
                  <a:lnTo>
                    <a:pt x="194" y="56"/>
                  </a:lnTo>
                  <a:lnTo>
                    <a:pt x="213" y="49"/>
                  </a:lnTo>
                  <a:lnTo>
                    <a:pt x="230" y="40"/>
                  </a:lnTo>
                  <a:lnTo>
                    <a:pt x="246" y="31"/>
                  </a:lnTo>
                  <a:lnTo>
                    <a:pt x="261" y="22"/>
                  </a:lnTo>
                  <a:lnTo>
                    <a:pt x="275" y="11"/>
                  </a:lnTo>
                  <a:lnTo>
                    <a:pt x="288" y="0"/>
                  </a:lnTo>
                  <a:lnTo>
                    <a:pt x="287" y="11"/>
                  </a:lnTo>
                  <a:lnTo>
                    <a:pt x="283" y="22"/>
                  </a:lnTo>
                  <a:lnTo>
                    <a:pt x="275" y="32"/>
                  </a:lnTo>
                  <a:lnTo>
                    <a:pt x="265" y="43"/>
                  </a:lnTo>
                  <a:lnTo>
                    <a:pt x="254" y="53"/>
                  </a:lnTo>
                  <a:lnTo>
                    <a:pt x="238" y="63"/>
                  </a:lnTo>
                  <a:lnTo>
                    <a:pt x="222" y="71"/>
                  </a:lnTo>
                  <a:lnTo>
                    <a:pt x="204" y="81"/>
                  </a:lnTo>
                  <a:lnTo>
                    <a:pt x="184" y="89"/>
                  </a:lnTo>
                  <a:lnTo>
                    <a:pt x="162" y="98"/>
                  </a:lnTo>
                  <a:lnTo>
                    <a:pt x="138" y="107"/>
                  </a:lnTo>
                  <a:lnTo>
                    <a:pt x="115" y="115"/>
                  </a:lnTo>
                  <a:lnTo>
                    <a:pt x="89" y="123"/>
                  </a:lnTo>
                  <a:lnTo>
                    <a:pt x="63" y="131"/>
                  </a:lnTo>
                  <a:lnTo>
                    <a:pt x="36" y="139"/>
                  </a:lnTo>
                  <a:lnTo>
                    <a:pt x="9" y="146"/>
                  </a:lnTo>
                  <a:lnTo>
                    <a:pt x="7" y="139"/>
                  </a:lnTo>
                  <a:lnTo>
                    <a:pt x="5" y="131"/>
                  </a:lnTo>
                  <a:lnTo>
                    <a:pt x="2" y="124"/>
                  </a:lnTo>
                  <a:lnTo>
                    <a:pt x="0" y="116"/>
                  </a:lnTo>
                  <a:close/>
                </a:path>
              </a:pathLst>
            </a:custGeom>
            <a:solidFill>
              <a:srgbClr val="919BA3"/>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38" name="Shape 238"/>
            <p:cNvSpPr/>
            <p:nvPr/>
          </p:nvSpPr>
          <p:spPr>
            <a:xfrm flipH="1">
              <a:off x="525433" y="3344857"/>
              <a:ext cx="317500" cy="142874"/>
            </a:xfrm>
            <a:custGeom>
              <a:pathLst>
                <a:path extrusionOk="0" h="359" w="799">
                  <a:moveTo>
                    <a:pt x="627" y="0"/>
                  </a:moveTo>
                  <a:lnTo>
                    <a:pt x="799" y="344"/>
                  </a:lnTo>
                  <a:lnTo>
                    <a:pt x="0" y="359"/>
                  </a:lnTo>
                  <a:lnTo>
                    <a:pt x="120" y="15"/>
                  </a:lnTo>
                  <a:lnTo>
                    <a:pt x="125" y="15"/>
                  </a:lnTo>
                  <a:lnTo>
                    <a:pt x="141" y="14"/>
                  </a:lnTo>
                  <a:lnTo>
                    <a:pt x="165" y="14"/>
                  </a:lnTo>
                  <a:lnTo>
                    <a:pt x="197" y="13"/>
                  </a:lnTo>
                  <a:lnTo>
                    <a:pt x="234" y="12"/>
                  </a:lnTo>
                  <a:lnTo>
                    <a:pt x="276" y="11"/>
                  </a:lnTo>
                  <a:lnTo>
                    <a:pt x="321" y="9"/>
                  </a:lnTo>
                  <a:lnTo>
                    <a:pt x="367" y="8"/>
                  </a:lnTo>
                  <a:lnTo>
                    <a:pt x="415" y="7"/>
                  </a:lnTo>
                  <a:lnTo>
                    <a:pt x="460" y="5"/>
                  </a:lnTo>
                  <a:lnTo>
                    <a:pt x="503" y="4"/>
                  </a:lnTo>
                  <a:lnTo>
                    <a:pt x="542" y="2"/>
                  </a:lnTo>
                  <a:lnTo>
                    <a:pt x="574" y="1"/>
                  </a:lnTo>
                  <a:lnTo>
                    <a:pt x="601" y="1"/>
                  </a:lnTo>
                  <a:lnTo>
                    <a:pt x="618" y="0"/>
                  </a:lnTo>
                  <a:lnTo>
                    <a:pt x="627" y="0"/>
                  </a:lnTo>
                  <a:close/>
                </a:path>
              </a:pathLst>
            </a:custGeom>
            <a:solidFill>
              <a:srgbClr val="876056"/>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39" name="Shape 239"/>
            <p:cNvSpPr/>
            <p:nvPr/>
          </p:nvSpPr>
          <p:spPr>
            <a:xfrm flipH="1">
              <a:off x="585758" y="3346444"/>
              <a:ext cx="253999" cy="146049"/>
            </a:xfrm>
            <a:custGeom>
              <a:pathLst>
                <a:path extrusionOk="0" h="367" w="639">
                  <a:moveTo>
                    <a:pt x="85" y="338"/>
                  </a:moveTo>
                  <a:lnTo>
                    <a:pt x="92" y="347"/>
                  </a:lnTo>
                  <a:lnTo>
                    <a:pt x="110" y="353"/>
                  </a:lnTo>
                  <a:lnTo>
                    <a:pt x="133" y="357"/>
                  </a:lnTo>
                  <a:lnTo>
                    <a:pt x="162" y="357"/>
                  </a:lnTo>
                  <a:lnTo>
                    <a:pt x="197" y="357"/>
                  </a:lnTo>
                  <a:lnTo>
                    <a:pt x="233" y="353"/>
                  </a:lnTo>
                  <a:lnTo>
                    <a:pt x="273" y="350"/>
                  </a:lnTo>
                  <a:lnTo>
                    <a:pt x="314" y="345"/>
                  </a:lnTo>
                  <a:lnTo>
                    <a:pt x="355" y="339"/>
                  </a:lnTo>
                  <a:lnTo>
                    <a:pt x="394" y="334"/>
                  </a:lnTo>
                  <a:lnTo>
                    <a:pt x="430" y="327"/>
                  </a:lnTo>
                  <a:lnTo>
                    <a:pt x="464" y="322"/>
                  </a:lnTo>
                  <a:lnTo>
                    <a:pt x="491" y="318"/>
                  </a:lnTo>
                  <a:lnTo>
                    <a:pt x="512" y="314"/>
                  </a:lnTo>
                  <a:lnTo>
                    <a:pt x="526" y="311"/>
                  </a:lnTo>
                  <a:lnTo>
                    <a:pt x="530" y="310"/>
                  </a:lnTo>
                  <a:lnTo>
                    <a:pt x="573" y="269"/>
                  </a:lnTo>
                  <a:lnTo>
                    <a:pt x="604" y="236"/>
                  </a:lnTo>
                  <a:lnTo>
                    <a:pt x="623" y="207"/>
                  </a:lnTo>
                  <a:lnTo>
                    <a:pt x="634" y="179"/>
                  </a:lnTo>
                  <a:lnTo>
                    <a:pt x="638" y="148"/>
                  </a:lnTo>
                  <a:lnTo>
                    <a:pt x="639" y="110"/>
                  </a:lnTo>
                  <a:lnTo>
                    <a:pt x="638" y="63"/>
                  </a:lnTo>
                  <a:lnTo>
                    <a:pt x="638" y="3"/>
                  </a:lnTo>
                  <a:lnTo>
                    <a:pt x="606" y="3"/>
                  </a:lnTo>
                  <a:lnTo>
                    <a:pt x="572" y="3"/>
                  </a:lnTo>
                  <a:lnTo>
                    <a:pt x="540" y="2"/>
                  </a:lnTo>
                  <a:lnTo>
                    <a:pt x="508" y="2"/>
                  </a:lnTo>
                  <a:lnTo>
                    <a:pt x="474" y="2"/>
                  </a:lnTo>
                  <a:lnTo>
                    <a:pt x="442" y="2"/>
                  </a:lnTo>
                  <a:lnTo>
                    <a:pt x="409" y="2"/>
                  </a:lnTo>
                  <a:lnTo>
                    <a:pt x="376" y="1"/>
                  </a:lnTo>
                  <a:lnTo>
                    <a:pt x="344" y="1"/>
                  </a:lnTo>
                  <a:lnTo>
                    <a:pt x="311" y="1"/>
                  </a:lnTo>
                  <a:lnTo>
                    <a:pt x="279" y="1"/>
                  </a:lnTo>
                  <a:lnTo>
                    <a:pt x="246" y="1"/>
                  </a:lnTo>
                  <a:lnTo>
                    <a:pt x="214" y="1"/>
                  </a:lnTo>
                  <a:lnTo>
                    <a:pt x="181" y="0"/>
                  </a:lnTo>
                  <a:lnTo>
                    <a:pt x="148" y="0"/>
                  </a:lnTo>
                  <a:lnTo>
                    <a:pt x="116" y="0"/>
                  </a:lnTo>
                  <a:lnTo>
                    <a:pt x="102" y="46"/>
                  </a:lnTo>
                  <a:lnTo>
                    <a:pt x="87" y="91"/>
                  </a:lnTo>
                  <a:lnTo>
                    <a:pt x="73" y="137"/>
                  </a:lnTo>
                  <a:lnTo>
                    <a:pt x="58" y="183"/>
                  </a:lnTo>
                  <a:lnTo>
                    <a:pt x="44" y="230"/>
                  </a:lnTo>
                  <a:lnTo>
                    <a:pt x="29" y="275"/>
                  </a:lnTo>
                  <a:lnTo>
                    <a:pt x="15" y="321"/>
                  </a:lnTo>
                  <a:lnTo>
                    <a:pt x="0" y="367"/>
                  </a:lnTo>
                  <a:lnTo>
                    <a:pt x="3" y="365"/>
                  </a:lnTo>
                  <a:lnTo>
                    <a:pt x="12" y="359"/>
                  </a:lnTo>
                  <a:lnTo>
                    <a:pt x="24" y="351"/>
                  </a:lnTo>
                  <a:lnTo>
                    <a:pt x="38" y="343"/>
                  </a:lnTo>
                  <a:lnTo>
                    <a:pt x="54" y="335"/>
                  </a:lnTo>
                  <a:lnTo>
                    <a:pt x="68" y="331"/>
                  </a:lnTo>
                  <a:lnTo>
                    <a:pt x="78" y="332"/>
                  </a:lnTo>
                  <a:lnTo>
                    <a:pt x="85" y="338"/>
                  </a:lnTo>
                  <a:close/>
                </a:path>
              </a:pathLst>
            </a:custGeom>
            <a:solidFill>
              <a:srgbClr val="6D473D"/>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0" name="Shape 240"/>
            <p:cNvSpPr/>
            <p:nvPr/>
          </p:nvSpPr>
          <p:spPr>
            <a:xfrm flipH="1">
              <a:off x="376207" y="3835394"/>
              <a:ext cx="600075" cy="131762"/>
            </a:xfrm>
            <a:custGeom>
              <a:pathLst>
                <a:path extrusionOk="0" h="332" w="1511">
                  <a:moveTo>
                    <a:pt x="67" y="9"/>
                  </a:moveTo>
                  <a:lnTo>
                    <a:pt x="0" y="326"/>
                  </a:lnTo>
                  <a:lnTo>
                    <a:pt x="1511" y="332"/>
                  </a:lnTo>
                  <a:lnTo>
                    <a:pt x="1426" y="0"/>
                  </a:lnTo>
                  <a:lnTo>
                    <a:pt x="67" y="9"/>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1" name="Shape 241"/>
            <p:cNvSpPr/>
            <p:nvPr/>
          </p:nvSpPr>
          <p:spPr>
            <a:xfrm flipH="1">
              <a:off x="373032" y="3854444"/>
              <a:ext cx="569913" cy="112712"/>
            </a:xfrm>
            <a:custGeom>
              <a:pathLst>
                <a:path extrusionOk="0" h="285" w="1437">
                  <a:moveTo>
                    <a:pt x="4" y="114"/>
                  </a:moveTo>
                  <a:lnTo>
                    <a:pt x="26" y="114"/>
                  </a:lnTo>
                  <a:lnTo>
                    <a:pt x="49" y="114"/>
                  </a:lnTo>
                  <a:lnTo>
                    <a:pt x="71" y="114"/>
                  </a:lnTo>
                  <a:lnTo>
                    <a:pt x="94" y="114"/>
                  </a:lnTo>
                  <a:lnTo>
                    <a:pt x="117" y="114"/>
                  </a:lnTo>
                  <a:lnTo>
                    <a:pt x="139" y="114"/>
                  </a:lnTo>
                  <a:lnTo>
                    <a:pt x="162" y="114"/>
                  </a:lnTo>
                  <a:lnTo>
                    <a:pt x="184" y="114"/>
                  </a:lnTo>
                  <a:lnTo>
                    <a:pt x="207" y="114"/>
                  </a:lnTo>
                  <a:lnTo>
                    <a:pt x="230" y="114"/>
                  </a:lnTo>
                  <a:lnTo>
                    <a:pt x="252" y="114"/>
                  </a:lnTo>
                  <a:lnTo>
                    <a:pt x="275" y="114"/>
                  </a:lnTo>
                  <a:lnTo>
                    <a:pt x="296" y="114"/>
                  </a:lnTo>
                  <a:lnTo>
                    <a:pt x="319" y="114"/>
                  </a:lnTo>
                  <a:lnTo>
                    <a:pt x="342" y="114"/>
                  </a:lnTo>
                  <a:lnTo>
                    <a:pt x="364" y="114"/>
                  </a:lnTo>
                  <a:lnTo>
                    <a:pt x="380" y="115"/>
                  </a:lnTo>
                  <a:lnTo>
                    <a:pt x="396" y="115"/>
                  </a:lnTo>
                  <a:lnTo>
                    <a:pt x="412" y="116"/>
                  </a:lnTo>
                  <a:lnTo>
                    <a:pt x="428" y="116"/>
                  </a:lnTo>
                  <a:lnTo>
                    <a:pt x="444" y="117"/>
                  </a:lnTo>
                  <a:lnTo>
                    <a:pt x="460" y="117"/>
                  </a:lnTo>
                  <a:lnTo>
                    <a:pt x="476" y="118"/>
                  </a:lnTo>
                  <a:lnTo>
                    <a:pt x="492" y="118"/>
                  </a:lnTo>
                  <a:lnTo>
                    <a:pt x="507" y="119"/>
                  </a:lnTo>
                  <a:lnTo>
                    <a:pt x="523" y="120"/>
                  </a:lnTo>
                  <a:lnTo>
                    <a:pt x="540" y="120"/>
                  </a:lnTo>
                  <a:lnTo>
                    <a:pt x="556" y="122"/>
                  </a:lnTo>
                  <a:lnTo>
                    <a:pt x="572" y="122"/>
                  </a:lnTo>
                  <a:lnTo>
                    <a:pt x="587" y="123"/>
                  </a:lnTo>
                  <a:lnTo>
                    <a:pt x="603" y="123"/>
                  </a:lnTo>
                  <a:lnTo>
                    <a:pt x="619" y="124"/>
                  </a:lnTo>
                  <a:lnTo>
                    <a:pt x="631" y="127"/>
                  </a:lnTo>
                  <a:lnTo>
                    <a:pt x="643" y="130"/>
                  </a:lnTo>
                  <a:lnTo>
                    <a:pt x="655" y="134"/>
                  </a:lnTo>
                  <a:lnTo>
                    <a:pt x="667" y="138"/>
                  </a:lnTo>
                  <a:lnTo>
                    <a:pt x="678" y="141"/>
                  </a:lnTo>
                  <a:lnTo>
                    <a:pt x="690" y="144"/>
                  </a:lnTo>
                  <a:lnTo>
                    <a:pt x="702" y="148"/>
                  </a:lnTo>
                  <a:lnTo>
                    <a:pt x="715" y="152"/>
                  </a:lnTo>
                  <a:lnTo>
                    <a:pt x="727" y="155"/>
                  </a:lnTo>
                  <a:lnTo>
                    <a:pt x="739" y="159"/>
                  </a:lnTo>
                  <a:lnTo>
                    <a:pt x="751" y="162"/>
                  </a:lnTo>
                  <a:lnTo>
                    <a:pt x="762" y="167"/>
                  </a:lnTo>
                  <a:lnTo>
                    <a:pt x="774" y="170"/>
                  </a:lnTo>
                  <a:lnTo>
                    <a:pt x="786" y="173"/>
                  </a:lnTo>
                  <a:lnTo>
                    <a:pt x="798" y="177"/>
                  </a:lnTo>
                  <a:lnTo>
                    <a:pt x="810" y="181"/>
                  </a:lnTo>
                  <a:lnTo>
                    <a:pt x="825" y="189"/>
                  </a:lnTo>
                  <a:lnTo>
                    <a:pt x="841" y="197"/>
                  </a:lnTo>
                  <a:lnTo>
                    <a:pt x="856" y="205"/>
                  </a:lnTo>
                  <a:lnTo>
                    <a:pt x="872" y="213"/>
                  </a:lnTo>
                  <a:lnTo>
                    <a:pt x="887" y="222"/>
                  </a:lnTo>
                  <a:lnTo>
                    <a:pt x="902" y="230"/>
                  </a:lnTo>
                  <a:lnTo>
                    <a:pt x="918" y="238"/>
                  </a:lnTo>
                  <a:lnTo>
                    <a:pt x="934" y="246"/>
                  </a:lnTo>
                  <a:lnTo>
                    <a:pt x="965" y="248"/>
                  </a:lnTo>
                  <a:lnTo>
                    <a:pt x="997" y="251"/>
                  </a:lnTo>
                  <a:lnTo>
                    <a:pt x="1028" y="254"/>
                  </a:lnTo>
                  <a:lnTo>
                    <a:pt x="1059" y="256"/>
                  </a:lnTo>
                  <a:lnTo>
                    <a:pt x="1091" y="258"/>
                  </a:lnTo>
                  <a:lnTo>
                    <a:pt x="1123" y="260"/>
                  </a:lnTo>
                  <a:lnTo>
                    <a:pt x="1154" y="263"/>
                  </a:lnTo>
                  <a:lnTo>
                    <a:pt x="1185" y="266"/>
                  </a:lnTo>
                  <a:lnTo>
                    <a:pt x="1217" y="268"/>
                  </a:lnTo>
                  <a:lnTo>
                    <a:pt x="1249" y="270"/>
                  </a:lnTo>
                  <a:lnTo>
                    <a:pt x="1280" y="273"/>
                  </a:lnTo>
                  <a:lnTo>
                    <a:pt x="1311" y="275"/>
                  </a:lnTo>
                  <a:lnTo>
                    <a:pt x="1343" y="277"/>
                  </a:lnTo>
                  <a:lnTo>
                    <a:pt x="1375" y="280"/>
                  </a:lnTo>
                  <a:lnTo>
                    <a:pt x="1406" y="283"/>
                  </a:lnTo>
                  <a:lnTo>
                    <a:pt x="1437" y="285"/>
                  </a:lnTo>
                  <a:lnTo>
                    <a:pt x="1425" y="250"/>
                  </a:lnTo>
                  <a:lnTo>
                    <a:pt x="1414" y="214"/>
                  </a:lnTo>
                  <a:lnTo>
                    <a:pt x="1402" y="179"/>
                  </a:lnTo>
                  <a:lnTo>
                    <a:pt x="1390" y="142"/>
                  </a:lnTo>
                  <a:lnTo>
                    <a:pt x="1378" y="107"/>
                  </a:lnTo>
                  <a:lnTo>
                    <a:pt x="1366" y="71"/>
                  </a:lnTo>
                  <a:lnTo>
                    <a:pt x="1354" y="36"/>
                  </a:lnTo>
                  <a:lnTo>
                    <a:pt x="1343" y="0"/>
                  </a:lnTo>
                  <a:lnTo>
                    <a:pt x="1301" y="1"/>
                  </a:lnTo>
                  <a:lnTo>
                    <a:pt x="1260" y="1"/>
                  </a:lnTo>
                  <a:lnTo>
                    <a:pt x="1218" y="2"/>
                  </a:lnTo>
                  <a:lnTo>
                    <a:pt x="1176" y="2"/>
                  </a:lnTo>
                  <a:lnTo>
                    <a:pt x="1135" y="3"/>
                  </a:lnTo>
                  <a:lnTo>
                    <a:pt x="1093" y="3"/>
                  </a:lnTo>
                  <a:lnTo>
                    <a:pt x="1051" y="4"/>
                  </a:lnTo>
                  <a:lnTo>
                    <a:pt x="1010" y="4"/>
                  </a:lnTo>
                  <a:lnTo>
                    <a:pt x="968" y="5"/>
                  </a:lnTo>
                  <a:lnTo>
                    <a:pt x="926" y="6"/>
                  </a:lnTo>
                  <a:lnTo>
                    <a:pt x="885" y="6"/>
                  </a:lnTo>
                  <a:lnTo>
                    <a:pt x="843" y="8"/>
                  </a:lnTo>
                  <a:lnTo>
                    <a:pt x="801" y="8"/>
                  </a:lnTo>
                  <a:lnTo>
                    <a:pt x="760" y="9"/>
                  </a:lnTo>
                  <a:lnTo>
                    <a:pt x="718" y="9"/>
                  </a:lnTo>
                  <a:lnTo>
                    <a:pt x="677" y="10"/>
                  </a:lnTo>
                  <a:lnTo>
                    <a:pt x="635" y="10"/>
                  </a:lnTo>
                  <a:lnTo>
                    <a:pt x="593" y="11"/>
                  </a:lnTo>
                  <a:lnTo>
                    <a:pt x="553" y="11"/>
                  </a:lnTo>
                  <a:lnTo>
                    <a:pt x="511" y="12"/>
                  </a:lnTo>
                  <a:lnTo>
                    <a:pt x="470" y="13"/>
                  </a:lnTo>
                  <a:lnTo>
                    <a:pt x="428" y="13"/>
                  </a:lnTo>
                  <a:lnTo>
                    <a:pt x="386" y="14"/>
                  </a:lnTo>
                  <a:lnTo>
                    <a:pt x="345" y="14"/>
                  </a:lnTo>
                  <a:lnTo>
                    <a:pt x="303" y="15"/>
                  </a:lnTo>
                  <a:lnTo>
                    <a:pt x="262" y="15"/>
                  </a:lnTo>
                  <a:lnTo>
                    <a:pt x="220" y="16"/>
                  </a:lnTo>
                  <a:lnTo>
                    <a:pt x="178" y="16"/>
                  </a:lnTo>
                  <a:lnTo>
                    <a:pt x="137" y="17"/>
                  </a:lnTo>
                  <a:lnTo>
                    <a:pt x="95" y="17"/>
                  </a:lnTo>
                  <a:lnTo>
                    <a:pt x="54" y="18"/>
                  </a:lnTo>
                  <a:lnTo>
                    <a:pt x="12" y="18"/>
                  </a:lnTo>
                  <a:lnTo>
                    <a:pt x="9" y="29"/>
                  </a:lnTo>
                  <a:lnTo>
                    <a:pt x="5" y="55"/>
                  </a:lnTo>
                  <a:lnTo>
                    <a:pt x="0" y="87"/>
                  </a:lnTo>
                  <a:lnTo>
                    <a:pt x="4" y="114"/>
                  </a:lnTo>
                  <a:close/>
                </a:path>
              </a:pathLst>
            </a:custGeom>
            <a:solidFill>
              <a:srgbClr val="4F596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2" name="Shape 242"/>
            <p:cNvSpPr/>
            <p:nvPr/>
          </p:nvSpPr>
          <p:spPr>
            <a:xfrm flipH="1">
              <a:off x="401608" y="3543294"/>
              <a:ext cx="539750" cy="312737"/>
            </a:xfrm>
            <a:custGeom>
              <a:pathLst>
                <a:path extrusionOk="0" h="786" w="1359">
                  <a:moveTo>
                    <a:pt x="51" y="0"/>
                  </a:moveTo>
                  <a:lnTo>
                    <a:pt x="82" y="106"/>
                  </a:lnTo>
                  <a:lnTo>
                    <a:pt x="0" y="740"/>
                  </a:lnTo>
                  <a:lnTo>
                    <a:pt x="36" y="745"/>
                  </a:lnTo>
                  <a:lnTo>
                    <a:pt x="73" y="750"/>
                  </a:lnTo>
                  <a:lnTo>
                    <a:pt x="110" y="754"/>
                  </a:lnTo>
                  <a:lnTo>
                    <a:pt x="147" y="758"/>
                  </a:lnTo>
                  <a:lnTo>
                    <a:pt x="184" y="763"/>
                  </a:lnTo>
                  <a:lnTo>
                    <a:pt x="221" y="766"/>
                  </a:lnTo>
                  <a:lnTo>
                    <a:pt x="259" y="769"/>
                  </a:lnTo>
                  <a:lnTo>
                    <a:pt x="298" y="772"/>
                  </a:lnTo>
                  <a:lnTo>
                    <a:pt x="337" y="776"/>
                  </a:lnTo>
                  <a:lnTo>
                    <a:pt x="375" y="778"/>
                  </a:lnTo>
                  <a:lnTo>
                    <a:pt x="414" y="780"/>
                  </a:lnTo>
                  <a:lnTo>
                    <a:pt x="453" y="781"/>
                  </a:lnTo>
                  <a:lnTo>
                    <a:pt x="493" y="783"/>
                  </a:lnTo>
                  <a:lnTo>
                    <a:pt x="533" y="784"/>
                  </a:lnTo>
                  <a:lnTo>
                    <a:pt x="572" y="785"/>
                  </a:lnTo>
                  <a:lnTo>
                    <a:pt x="613" y="785"/>
                  </a:lnTo>
                  <a:lnTo>
                    <a:pt x="654" y="786"/>
                  </a:lnTo>
                  <a:lnTo>
                    <a:pt x="695" y="786"/>
                  </a:lnTo>
                  <a:lnTo>
                    <a:pt x="736" y="785"/>
                  </a:lnTo>
                  <a:lnTo>
                    <a:pt x="777" y="785"/>
                  </a:lnTo>
                  <a:lnTo>
                    <a:pt x="819" y="784"/>
                  </a:lnTo>
                  <a:lnTo>
                    <a:pt x="861" y="783"/>
                  </a:lnTo>
                  <a:lnTo>
                    <a:pt x="904" y="781"/>
                  </a:lnTo>
                  <a:lnTo>
                    <a:pt x="946" y="780"/>
                  </a:lnTo>
                  <a:lnTo>
                    <a:pt x="989" y="778"/>
                  </a:lnTo>
                  <a:lnTo>
                    <a:pt x="1033" y="776"/>
                  </a:lnTo>
                  <a:lnTo>
                    <a:pt x="1076" y="772"/>
                  </a:lnTo>
                  <a:lnTo>
                    <a:pt x="1120" y="770"/>
                  </a:lnTo>
                  <a:lnTo>
                    <a:pt x="1164" y="767"/>
                  </a:lnTo>
                  <a:lnTo>
                    <a:pt x="1208" y="763"/>
                  </a:lnTo>
                  <a:lnTo>
                    <a:pt x="1254" y="759"/>
                  </a:lnTo>
                  <a:lnTo>
                    <a:pt x="1299" y="755"/>
                  </a:lnTo>
                  <a:lnTo>
                    <a:pt x="1359" y="725"/>
                  </a:lnTo>
                  <a:lnTo>
                    <a:pt x="1239" y="97"/>
                  </a:lnTo>
                  <a:lnTo>
                    <a:pt x="1261" y="0"/>
                  </a:lnTo>
                  <a:lnTo>
                    <a:pt x="1258" y="0"/>
                  </a:lnTo>
                  <a:lnTo>
                    <a:pt x="1247" y="0"/>
                  </a:lnTo>
                  <a:lnTo>
                    <a:pt x="1231" y="0"/>
                  </a:lnTo>
                  <a:lnTo>
                    <a:pt x="1210" y="0"/>
                  </a:lnTo>
                  <a:lnTo>
                    <a:pt x="1183" y="0"/>
                  </a:lnTo>
                  <a:lnTo>
                    <a:pt x="1150" y="0"/>
                  </a:lnTo>
                  <a:lnTo>
                    <a:pt x="1114" y="0"/>
                  </a:lnTo>
                  <a:lnTo>
                    <a:pt x="1073" y="0"/>
                  </a:lnTo>
                  <a:lnTo>
                    <a:pt x="1029" y="0"/>
                  </a:lnTo>
                  <a:lnTo>
                    <a:pt x="982" y="0"/>
                  </a:lnTo>
                  <a:lnTo>
                    <a:pt x="932" y="0"/>
                  </a:lnTo>
                  <a:lnTo>
                    <a:pt x="880" y="0"/>
                  </a:lnTo>
                  <a:lnTo>
                    <a:pt x="826" y="0"/>
                  </a:lnTo>
                  <a:lnTo>
                    <a:pt x="771" y="0"/>
                  </a:lnTo>
                  <a:lnTo>
                    <a:pt x="715" y="0"/>
                  </a:lnTo>
                  <a:lnTo>
                    <a:pt x="660" y="0"/>
                  </a:lnTo>
                  <a:lnTo>
                    <a:pt x="602" y="0"/>
                  </a:lnTo>
                  <a:lnTo>
                    <a:pt x="547" y="0"/>
                  </a:lnTo>
                  <a:lnTo>
                    <a:pt x="492" y="0"/>
                  </a:lnTo>
                  <a:lnTo>
                    <a:pt x="438" y="0"/>
                  </a:lnTo>
                  <a:lnTo>
                    <a:pt x="385" y="0"/>
                  </a:lnTo>
                  <a:lnTo>
                    <a:pt x="336" y="0"/>
                  </a:lnTo>
                  <a:lnTo>
                    <a:pt x="288" y="0"/>
                  </a:lnTo>
                  <a:lnTo>
                    <a:pt x="244" y="0"/>
                  </a:lnTo>
                  <a:lnTo>
                    <a:pt x="203" y="0"/>
                  </a:lnTo>
                  <a:lnTo>
                    <a:pt x="165" y="0"/>
                  </a:lnTo>
                  <a:lnTo>
                    <a:pt x="133" y="0"/>
                  </a:lnTo>
                  <a:lnTo>
                    <a:pt x="105" y="0"/>
                  </a:lnTo>
                  <a:lnTo>
                    <a:pt x="83" y="0"/>
                  </a:lnTo>
                  <a:lnTo>
                    <a:pt x="66" y="0"/>
                  </a:lnTo>
                  <a:lnTo>
                    <a:pt x="56" y="0"/>
                  </a:lnTo>
                  <a:lnTo>
                    <a:pt x="51" y="0"/>
                  </a:lnTo>
                  <a:close/>
                </a:path>
              </a:pathLst>
            </a:custGeom>
            <a:solidFill>
              <a:srgbClr val="C1936D"/>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3" name="Shape 243"/>
            <p:cNvSpPr/>
            <p:nvPr/>
          </p:nvSpPr>
          <p:spPr>
            <a:xfrm flipH="1">
              <a:off x="406370" y="3536944"/>
              <a:ext cx="512762" cy="249237"/>
            </a:xfrm>
            <a:custGeom>
              <a:pathLst>
                <a:path extrusionOk="0" h="627" w="1291">
                  <a:moveTo>
                    <a:pt x="47" y="142"/>
                  </a:moveTo>
                  <a:lnTo>
                    <a:pt x="85" y="142"/>
                  </a:lnTo>
                  <a:lnTo>
                    <a:pt x="121" y="143"/>
                  </a:lnTo>
                  <a:lnTo>
                    <a:pt x="158" y="143"/>
                  </a:lnTo>
                  <a:lnTo>
                    <a:pt x="194" y="145"/>
                  </a:lnTo>
                  <a:lnTo>
                    <a:pt x="230" y="146"/>
                  </a:lnTo>
                  <a:lnTo>
                    <a:pt x="264" y="149"/>
                  </a:lnTo>
                  <a:lnTo>
                    <a:pt x="299" y="152"/>
                  </a:lnTo>
                  <a:lnTo>
                    <a:pt x="332" y="156"/>
                  </a:lnTo>
                  <a:lnTo>
                    <a:pt x="364" y="160"/>
                  </a:lnTo>
                  <a:lnTo>
                    <a:pt x="397" y="165"/>
                  </a:lnTo>
                  <a:lnTo>
                    <a:pt x="429" y="171"/>
                  </a:lnTo>
                  <a:lnTo>
                    <a:pt x="460" y="178"/>
                  </a:lnTo>
                  <a:lnTo>
                    <a:pt x="490" y="185"/>
                  </a:lnTo>
                  <a:lnTo>
                    <a:pt x="521" y="194"/>
                  </a:lnTo>
                  <a:lnTo>
                    <a:pt x="550" y="203"/>
                  </a:lnTo>
                  <a:lnTo>
                    <a:pt x="579" y="214"/>
                  </a:lnTo>
                  <a:lnTo>
                    <a:pt x="607" y="226"/>
                  </a:lnTo>
                  <a:lnTo>
                    <a:pt x="634" y="239"/>
                  </a:lnTo>
                  <a:lnTo>
                    <a:pt x="660" y="253"/>
                  </a:lnTo>
                  <a:lnTo>
                    <a:pt x="686" y="268"/>
                  </a:lnTo>
                  <a:lnTo>
                    <a:pt x="712" y="284"/>
                  </a:lnTo>
                  <a:lnTo>
                    <a:pt x="737" y="302"/>
                  </a:lnTo>
                  <a:lnTo>
                    <a:pt x="761" y="322"/>
                  </a:lnTo>
                  <a:lnTo>
                    <a:pt x="784" y="343"/>
                  </a:lnTo>
                  <a:lnTo>
                    <a:pt x="808" y="366"/>
                  </a:lnTo>
                  <a:lnTo>
                    <a:pt x="829" y="389"/>
                  </a:lnTo>
                  <a:lnTo>
                    <a:pt x="851" y="415"/>
                  </a:lnTo>
                  <a:lnTo>
                    <a:pt x="873" y="443"/>
                  </a:lnTo>
                  <a:lnTo>
                    <a:pt x="892" y="472"/>
                  </a:lnTo>
                  <a:lnTo>
                    <a:pt x="912" y="502"/>
                  </a:lnTo>
                  <a:lnTo>
                    <a:pt x="931" y="536"/>
                  </a:lnTo>
                  <a:lnTo>
                    <a:pt x="949" y="570"/>
                  </a:lnTo>
                  <a:lnTo>
                    <a:pt x="953" y="584"/>
                  </a:lnTo>
                  <a:lnTo>
                    <a:pt x="959" y="598"/>
                  </a:lnTo>
                  <a:lnTo>
                    <a:pt x="963" y="613"/>
                  </a:lnTo>
                  <a:lnTo>
                    <a:pt x="967" y="627"/>
                  </a:lnTo>
                  <a:lnTo>
                    <a:pt x="988" y="627"/>
                  </a:lnTo>
                  <a:lnTo>
                    <a:pt x="1008" y="627"/>
                  </a:lnTo>
                  <a:lnTo>
                    <a:pt x="1028" y="627"/>
                  </a:lnTo>
                  <a:lnTo>
                    <a:pt x="1048" y="627"/>
                  </a:lnTo>
                  <a:lnTo>
                    <a:pt x="1068" y="627"/>
                  </a:lnTo>
                  <a:lnTo>
                    <a:pt x="1089" y="627"/>
                  </a:lnTo>
                  <a:lnTo>
                    <a:pt x="1109" y="627"/>
                  </a:lnTo>
                  <a:lnTo>
                    <a:pt x="1130" y="627"/>
                  </a:lnTo>
                  <a:lnTo>
                    <a:pt x="1149" y="627"/>
                  </a:lnTo>
                  <a:lnTo>
                    <a:pt x="1170" y="627"/>
                  </a:lnTo>
                  <a:lnTo>
                    <a:pt x="1190" y="627"/>
                  </a:lnTo>
                  <a:lnTo>
                    <a:pt x="1210" y="627"/>
                  </a:lnTo>
                  <a:lnTo>
                    <a:pt x="1231" y="627"/>
                  </a:lnTo>
                  <a:lnTo>
                    <a:pt x="1250" y="627"/>
                  </a:lnTo>
                  <a:lnTo>
                    <a:pt x="1271" y="627"/>
                  </a:lnTo>
                  <a:lnTo>
                    <a:pt x="1291" y="627"/>
                  </a:lnTo>
                  <a:lnTo>
                    <a:pt x="1277" y="564"/>
                  </a:lnTo>
                  <a:lnTo>
                    <a:pt x="1262" y="501"/>
                  </a:lnTo>
                  <a:lnTo>
                    <a:pt x="1248" y="438"/>
                  </a:lnTo>
                  <a:lnTo>
                    <a:pt x="1234" y="375"/>
                  </a:lnTo>
                  <a:lnTo>
                    <a:pt x="1219" y="312"/>
                  </a:lnTo>
                  <a:lnTo>
                    <a:pt x="1205" y="250"/>
                  </a:lnTo>
                  <a:lnTo>
                    <a:pt x="1191" y="186"/>
                  </a:lnTo>
                  <a:lnTo>
                    <a:pt x="1177" y="124"/>
                  </a:lnTo>
                  <a:lnTo>
                    <a:pt x="1184" y="93"/>
                  </a:lnTo>
                  <a:lnTo>
                    <a:pt x="1191" y="61"/>
                  </a:lnTo>
                  <a:lnTo>
                    <a:pt x="1198" y="31"/>
                  </a:lnTo>
                  <a:lnTo>
                    <a:pt x="1205" y="0"/>
                  </a:lnTo>
                  <a:lnTo>
                    <a:pt x="1167" y="0"/>
                  </a:lnTo>
                  <a:lnTo>
                    <a:pt x="1130" y="1"/>
                  </a:lnTo>
                  <a:lnTo>
                    <a:pt x="1092" y="1"/>
                  </a:lnTo>
                  <a:lnTo>
                    <a:pt x="1054" y="1"/>
                  </a:lnTo>
                  <a:lnTo>
                    <a:pt x="1017" y="1"/>
                  </a:lnTo>
                  <a:lnTo>
                    <a:pt x="979" y="2"/>
                  </a:lnTo>
                  <a:lnTo>
                    <a:pt x="941" y="2"/>
                  </a:lnTo>
                  <a:lnTo>
                    <a:pt x="904" y="2"/>
                  </a:lnTo>
                  <a:lnTo>
                    <a:pt x="866" y="3"/>
                  </a:lnTo>
                  <a:lnTo>
                    <a:pt x="828" y="3"/>
                  </a:lnTo>
                  <a:lnTo>
                    <a:pt x="791" y="3"/>
                  </a:lnTo>
                  <a:lnTo>
                    <a:pt x="753" y="3"/>
                  </a:lnTo>
                  <a:lnTo>
                    <a:pt x="715" y="4"/>
                  </a:lnTo>
                  <a:lnTo>
                    <a:pt x="678" y="4"/>
                  </a:lnTo>
                  <a:lnTo>
                    <a:pt x="640" y="4"/>
                  </a:lnTo>
                  <a:lnTo>
                    <a:pt x="602" y="4"/>
                  </a:lnTo>
                  <a:lnTo>
                    <a:pt x="565" y="6"/>
                  </a:lnTo>
                  <a:lnTo>
                    <a:pt x="527" y="6"/>
                  </a:lnTo>
                  <a:lnTo>
                    <a:pt x="489" y="6"/>
                  </a:lnTo>
                  <a:lnTo>
                    <a:pt x="452" y="7"/>
                  </a:lnTo>
                  <a:lnTo>
                    <a:pt x="414" y="7"/>
                  </a:lnTo>
                  <a:lnTo>
                    <a:pt x="376" y="7"/>
                  </a:lnTo>
                  <a:lnTo>
                    <a:pt x="339" y="7"/>
                  </a:lnTo>
                  <a:lnTo>
                    <a:pt x="301" y="8"/>
                  </a:lnTo>
                  <a:lnTo>
                    <a:pt x="263" y="8"/>
                  </a:lnTo>
                  <a:lnTo>
                    <a:pt x="226" y="8"/>
                  </a:lnTo>
                  <a:lnTo>
                    <a:pt x="188" y="9"/>
                  </a:lnTo>
                  <a:lnTo>
                    <a:pt x="150" y="9"/>
                  </a:lnTo>
                  <a:lnTo>
                    <a:pt x="113" y="9"/>
                  </a:lnTo>
                  <a:lnTo>
                    <a:pt x="75" y="9"/>
                  </a:lnTo>
                  <a:lnTo>
                    <a:pt x="37" y="10"/>
                  </a:lnTo>
                  <a:lnTo>
                    <a:pt x="0" y="10"/>
                  </a:lnTo>
                  <a:lnTo>
                    <a:pt x="2" y="16"/>
                  </a:lnTo>
                  <a:lnTo>
                    <a:pt x="8" y="34"/>
                  </a:lnTo>
                  <a:lnTo>
                    <a:pt x="17" y="57"/>
                  </a:lnTo>
                  <a:lnTo>
                    <a:pt x="27" y="83"/>
                  </a:lnTo>
                  <a:lnTo>
                    <a:pt x="36" y="109"/>
                  </a:lnTo>
                  <a:lnTo>
                    <a:pt x="44" y="129"/>
                  </a:lnTo>
                  <a:lnTo>
                    <a:pt x="48" y="142"/>
                  </a:lnTo>
                  <a:lnTo>
                    <a:pt x="47" y="142"/>
                  </a:lnTo>
                  <a:close/>
                </a:path>
              </a:pathLst>
            </a:custGeom>
            <a:solidFill>
              <a:srgbClr val="A3754F"/>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4" name="Shape 244"/>
            <p:cNvSpPr/>
            <p:nvPr/>
          </p:nvSpPr>
          <p:spPr>
            <a:xfrm flipH="1">
              <a:off x="436532" y="3535357"/>
              <a:ext cx="482600" cy="250825"/>
            </a:xfrm>
            <a:custGeom>
              <a:pathLst>
                <a:path extrusionOk="0" h="633" w="1214">
                  <a:moveTo>
                    <a:pt x="47" y="148"/>
                  </a:moveTo>
                  <a:lnTo>
                    <a:pt x="85" y="148"/>
                  </a:lnTo>
                  <a:lnTo>
                    <a:pt x="121" y="149"/>
                  </a:lnTo>
                  <a:lnTo>
                    <a:pt x="158" y="149"/>
                  </a:lnTo>
                  <a:lnTo>
                    <a:pt x="194" y="151"/>
                  </a:lnTo>
                  <a:lnTo>
                    <a:pt x="230" y="152"/>
                  </a:lnTo>
                  <a:lnTo>
                    <a:pt x="264" y="155"/>
                  </a:lnTo>
                  <a:lnTo>
                    <a:pt x="299" y="158"/>
                  </a:lnTo>
                  <a:lnTo>
                    <a:pt x="332" y="162"/>
                  </a:lnTo>
                  <a:lnTo>
                    <a:pt x="364" y="166"/>
                  </a:lnTo>
                  <a:lnTo>
                    <a:pt x="397" y="171"/>
                  </a:lnTo>
                  <a:lnTo>
                    <a:pt x="429" y="177"/>
                  </a:lnTo>
                  <a:lnTo>
                    <a:pt x="460" y="184"/>
                  </a:lnTo>
                  <a:lnTo>
                    <a:pt x="490" y="191"/>
                  </a:lnTo>
                  <a:lnTo>
                    <a:pt x="521" y="200"/>
                  </a:lnTo>
                  <a:lnTo>
                    <a:pt x="550" y="209"/>
                  </a:lnTo>
                  <a:lnTo>
                    <a:pt x="579" y="220"/>
                  </a:lnTo>
                  <a:lnTo>
                    <a:pt x="607" y="232"/>
                  </a:lnTo>
                  <a:lnTo>
                    <a:pt x="634" y="245"/>
                  </a:lnTo>
                  <a:lnTo>
                    <a:pt x="660" y="259"/>
                  </a:lnTo>
                  <a:lnTo>
                    <a:pt x="686" y="274"/>
                  </a:lnTo>
                  <a:lnTo>
                    <a:pt x="712" y="290"/>
                  </a:lnTo>
                  <a:lnTo>
                    <a:pt x="737" y="308"/>
                  </a:lnTo>
                  <a:lnTo>
                    <a:pt x="761" y="328"/>
                  </a:lnTo>
                  <a:lnTo>
                    <a:pt x="784" y="349"/>
                  </a:lnTo>
                  <a:lnTo>
                    <a:pt x="808" y="372"/>
                  </a:lnTo>
                  <a:lnTo>
                    <a:pt x="829" y="395"/>
                  </a:lnTo>
                  <a:lnTo>
                    <a:pt x="851" y="421"/>
                  </a:lnTo>
                  <a:lnTo>
                    <a:pt x="873" y="449"/>
                  </a:lnTo>
                  <a:lnTo>
                    <a:pt x="892" y="478"/>
                  </a:lnTo>
                  <a:lnTo>
                    <a:pt x="912" y="508"/>
                  </a:lnTo>
                  <a:lnTo>
                    <a:pt x="931" y="542"/>
                  </a:lnTo>
                  <a:lnTo>
                    <a:pt x="949" y="576"/>
                  </a:lnTo>
                  <a:lnTo>
                    <a:pt x="953" y="590"/>
                  </a:lnTo>
                  <a:lnTo>
                    <a:pt x="959" y="604"/>
                  </a:lnTo>
                  <a:lnTo>
                    <a:pt x="963" y="619"/>
                  </a:lnTo>
                  <a:lnTo>
                    <a:pt x="967" y="633"/>
                  </a:lnTo>
                  <a:lnTo>
                    <a:pt x="987" y="633"/>
                  </a:lnTo>
                  <a:lnTo>
                    <a:pt x="1004" y="633"/>
                  </a:lnTo>
                  <a:lnTo>
                    <a:pt x="1021" y="632"/>
                  </a:lnTo>
                  <a:lnTo>
                    <a:pt x="1036" y="632"/>
                  </a:lnTo>
                  <a:lnTo>
                    <a:pt x="1050" y="632"/>
                  </a:lnTo>
                  <a:lnTo>
                    <a:pt x="1064" y="631"/>
                  </a:lnTo>
                  <a:lnTo>
                    <a:pt x="1077" y="631"/>
                  </a:lnTo>
                  <a:lnTo>
                    <a:pt x="1091" y="630"/>
                  </a:lnTo>
                  <a:lnTo>
                    <a:pt x="1104" y="629"/>
                  </a:lnTo>
                  <a:lnTo>
                    <a:pt x="1117" y="629"/>
                  </a:lnTo>
                  <a:lnTo>
                    <a:pt x="1131" y="628"/>
                  </a:lnTo>
                  <a:lnTo>
                    <a:pt x="1145" y="628"/>
                  </a:lnTo>
                  <a:lnTo>
                    <a:pt x="1160" y="628"/>
                  </a:lnTo>
                  <a:lnTo>
                    <a:pt x="1177" y="627"/>
                  </a:lnTo>
                  <a:lnTo>
                    <a:pt x="1194" y="627"/>
                  </a:lnTo>
                  <a:lnTo>
                    <a:pt x="1214" y="627"/>
                  </a:lnTo>
                  <a:lnTo>
                    <a:pt x="1200" y="563"/>
                  </a:lnTo>
                  <a:lnTo>
                    <a:pt x="1185" y="501"/>
                  </a:lnTo>
                  <a:lnTo>
                    <a:pt x="1171" y="437"/>
                  </a:lnTo>
                  <a:lnTo>
                    <a:pt x="1157" y="375"/>
                  </a:lnTo>
                  <a:lnTo>
                    <a:pt x="1142" y="312"/>
                  </a:lnTo>
                  <a:lnTo>
                    <a:pt x="1128" y="249"/>
                  </a:lnTo>
                  <a:lnTo>
                    <a:pt x="1114" y="186"/>
                  </a:lnTo>
                  <a:lnTo>
                    <a:pt x="1100" y="123"/>
                  </a:lnTo>
                  <a:lnTo>
                    <a:pt x="1106" y="92"/>
                  </a:lnTo>
                  <a:lnTo>
                    <a:pt x="1114" y="61"/>
                  </a:lnTo>
                  <a:lnTo>
                    <a:pt x="1121" y="31"/>
                  </a:lnTo>
                  <a:lnTo>
                    <a:pt x="1128" y="0"/>
                  </a:lnTo>
                  <a:lnTo>
                    <a:pt x="1090" y="0"/>
                  </a:lnTo>
                  <a:lnTo>
                    <a:pt x="1053" y="1"/>
                  </a:lnTo>
                  <a:lnTo>
                    <a:pt x="1017" y="1"/>
                  </a:lnTo>
                  <a:lnTo>
                    <a:pt x="980" y="1"/>
                  </a:lnTo>
                  <a:lnTo>
                    <a:pt x="944" y="2"/>
                  </a:lnTo>
                  <a:lnTo>
                    <a:pt x="908" y="2"/>
                  </a:lnTo>
                  <a:lnTo>
                    <a:pt x="874" y="3"/>
                  </a:lnTo>
                  <a:lnTo>
                    <a:pt x="838" y="3"/>
                  </a:lnTo>
                  <a:lnTo>
                    <a:pt x="804" y="4"/>
                  </a:lnTo>
                  <a:lnTo>
                    <a:pt x="768" y="4"/>
                  </a:lnTo>
                  <a:lnTo>
                    <a:pt x="734" y="5"/>
                  </a:lnTo>
                  <a:lnTo>
                    <a:pt x="699" y="5"/>
                  </a:lnTo>
                  <a:lnTo>
                    <a:pt x="666" y="6"/>
                  </a:lnTo>
                  <a:lnTo>
                    <a:pt x="631" y="6"/>
                  </a:lnTo>
                  <a:lnTo>
                    <a:pt x="597" y="7"/>
                  </a:lnTo>
                  <a:lnTo>
                    <a:pt x="564" y="7"/>
                  </a:lnTo>
                  <a:lnTo>
                    <a:pt x="529" y="8"/>
                  </a:lnTo>
                  <a:lnTo>
                    <a:pt x="495" y="9"/>
                  </a:lnTo>
                  <a:lnTo>
                    <a:pt x="461" y="9"/>
                  </a:lnTo>
                  <a:lnTo>
                    <a:pt x="427" y="10"/>
                  </a:lnTo>
                  <a:lnTo>
                    <a:pt x="392" y="10"/>
                  </a:lnTo>
                  <a:lnTo>
                    <a:pt x="358" y="12"/>
                  </a:lnTo>
                  <a:lnTo>
                    <a:pt x="324" y="12"/>
                  </a:lnTo>
                  <a:lnTo>
                    <a:pt x="289" y="13"/>
                  </a:lnTo>
                  <a:lnTo>
                    <a:pt x="254" y="13"/>
                  </a:lnTo>
                  <a:lnTo>
                    <a:pt x="218" y="14"/>
                  </a:lnTo>
                  <a:lnTo>
                    <a:pt x="183" y="14"/>
                  </a:lnTo>
                  <a:lnTo>
                    <a:pt x="147" y="15"/>
                  </a:lnTo>
                  <a:lnTo>
                    <a:pt x="110" y="15"/>
                  </a:lnTo>
                  <a:lnTo>
                    <a:pt x="74" y="15"/>
                  </a:lnTo>
                  <a:lnTo>
                    <a:pt x="37" y="16"/>
                  </a:lnTo>
                  <a:lnTo>
                    <a:pt x="0" y="16"/>
                  </a:lnTo>
                  <a:lnTo>
                    <a:pt x="2" y="22"/>
                  </a:lnTo>
                  <a:lnTo>
                    <a:pt x="8" y="40"/>
                  </a:lnTo>
                  <a:lnTo>
                    <a:pt x="17" y="63"/>
                  </a:lnTo>
                  <a:lnTo>
                    <a:pt x="27" y="89"/>
                  </a:lnTo>
                  <a:lnTo>
                    <a:pt x="36" y="115"/>
                  </a:lnTo>
                  <a:lnTo>
                    <a:pt x="44" y="135"/>
                  </a:lnTo>
                  <a:lnTo>
                    <a:pt x="48" y="148"/>
                  </a:lnTo>
                  <a:lnTo>
                    <a:pt x="47" y="148"/>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5" name="Shape 245"/>
            <p:cNvSpPr/>
            <p:nvPr/>
          </p:nvSpPr>
          <p:spPr>
            <a:xfrm flipH="1">
              <a:off x="531783" y="3081332"/>
              <a:ext cx="304800" cy="300037"/>
            </a:xfrm>
            <a:custGeom>
              <a:pathLst>
                <a:path extrusionOk="0" h="757" w="768">
                  <a:moveTo>
                    <a:pt x="634" y="0"/>
                  </a:moveTo>
                  <a:lnTo>
                    <a:pt x="658" y="45"/>
                  </a:lnTo>
                  <a:lnTo>
                    <a:pt x="678" y="89"/>
                  </a:lnTo>
                  <a:lnTo>
                    <a:pt x="698" y="131"/>
                  </a:lnTo>
                  <a:lnTo>
                    <a:pt x="715" y="172"/>
                  </a:lnTo>
                  <a:lnTo>
                    <a:pt x="730" y="213"/>
                  </a:lnTo>
                  <a:lnTo>
                    <a:pt x="743" y="251"/>
                  </a:lnTo>
                  <a:lnTo>
                    <a:pt x="753" y="289"/>
                  </a:lnTo>
                  <a:lnTo>
                    <a:pt x="761" y="326"/>
                  </a:lnTo>
                  <a:lnTo>
                    <a:pt x="766" y="362"/>
                  </a:lnTo>
                  <a:lnTo>
                    <a:pt x="768" y="397"/>
                  </a:lnTo>
                  <a:lnTo>
                    <a:pt x="767" y="432"/>
                  </a:lnTo>
                  <a:lnTo>
                    <a:pt x="763" y="465"/>
                  </a:lnTo>
                  <a:lnTo>
                    <a:pt x="756" y="499"/>
                  </a:lnTo>
                  <a:lnTo>
                    <a:pt x="746" y="532"/>
                  </a:lnTo>
                  <a:lnTo>
                    <a:pt x="733" y="565"/>
                  </a:lnTo>
                  <a:lnTo>
                    <a:pt x="716" y="598"/>
                  </a:lnTo>
                  <a:lnTo>
                    <a:pt x="696" y="629"/>
                  </a:lnTo>
                  <a:lnTo>
                    <a:pt x="670" y="656"/>
                  </a:lnTo>
                  <a:lnTo>
                    <a:pt x="641" y="679"/>
                  </a:lnTo>
                  <a:lnTo>
                    <a:pt x="607" y="700"/>
                  </a:lnTo>
                  <a:lnTo>
                    <a:pt x="571" y="717"/>
                  </a:lnTo>
                  <a:lnTo>
                    <a:pt x="532" y="731"/>
                  </a:lnTo>
                  <a:lnTo>
                    <a:pt x="490" y="742"/>
                  </a:lnTo>
                  <a:lnTo>
                    <a:pt x="446" y="750"/>
                  </a:lnTo>
                  <a:lnTo>
                    <a:pt x="400" y="755"/>
                  </a:lnTo>
                  <a:lnTo>
                    <a:pt x="352" y="757"/>
                  </a:lnTo>
                  <a:lnTo>
                    <a:pt x="304" y="757"/>
                  </a:lnTo>
                  <a:lnTo>
                    <a:pt x="255" y="754"/>
                  </a:lnTo>
                  <a:lnTo>
                    <a:pt x="206" y="748"/>
                  </a:lnTo>
                  <a:lnTo>
                    <a:pt x="156" y="740"/>
                  </a:lnTo>
                  <a:lnTo>
                    <a:pt x="108" y="730"/>
                  </a:lnTo>
                  <a:lnTo>
                    <a:pt x="59" y="717"/>
                  </a:lnTo>
                  <a:lnTo>
                    <a:pt x="52" y="712"/>
                  </a:lnTo>
                  <a:lnTo>
                    <a:pt x="44" y="706"/>
                  </a:lnTo>
                  <a:lnTo>
                    <a:pt x="37" y="701"/>
                  </a:lnTo>
                  <a:lnTo>
                    <a:pt x="29" y="694"/>
                  </a:lnTo>
                  <a:lnTo>
                    <a:pt x="22" y="689"/>
                  </a:lnTo>
                  <a:lnTo>
                    <a:pt x="15" y="684"/>
                  </a:lnTo>
                  <a:lnTo>
                    <a:pt x="8" y="678"/>
                  </a:lnTo>
                  <a:lnTo>
                    <a:pt x="0" y="673"/>
                  </a:lnTo>
                  <a:lnTo>
                    <a:pt x="40" y="631"/>
                  </a:lnTo>
                  <a:lnTo>
                    <a:pt x="80" y="589"/>
                  </a:lnTo>
                  <a:lnTo>
                    <a:pt x="119" y="547"/>
                  </a:lnTo>
                  <a:lnTo>
                    <a:pt x="158" y="505"/>
                  </a:lnTo>
                  <a:lnTo>
                    <a:pt x="198" y="463"/>
                  </a:lnTo>
                  <a:lnTo>
                    <a:pt x="238" y="421"/>
                  </a:lnTo>
                  <a:lnTo>
                    <a:pt x="277" y="379"/>
                  </a:lnTo>
                  <a:lnTo>
                    <a:pt x="317" y="336"/>
                  </a:lnTo>
                  <a:lnTo>
                    <a:pt x="357" y="294"/>
                  </a:lnTo>
                  <a:lnTo>
                    <a:pt x="396" y="252"/>
                  </a:lnTo>
                  <a:lnTo>
                    <a:pt x="436" y="211"/>
                  </a:lnTo>
                  <a:lnTo>
                    <a:pt x="475" y="169"/>
                  </a:lnTo>
                  <a:lnTo>
                    <a:pt x="515" y="127"/>
                  </a:lnTo>
                  <a:lnTo>
                    <a:pt x="555" y="84"/>
                  </a:lnTo>
                  <a:lnTo>
                    <a:pt x="594" y="42"/>
                  </a:lnTo>
                  <a:lnTo>
                    <a:pt x="634" y="0"/>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6" name="Shape 246"/>
            <p:cNvSpPr/>
            <p:nvPr/>
          </p:nvSpPr>
          <p:spPr>
            <a:xfrm flipH="1">
              <a:off x="569883" y="3122607"/>
              <a:ext cx="225424" cy="222250"/>
            </a:xfrm>
            <a:custGeom>
              <a:pathLst>
                <a:path extrusionOk="0" h="558" w="566">
                  <a:moveTo>
                    <a:pt x="468" y="0"/>
                  </a:moveTo>
                  <a:lnTo>
                    <a:pt x="500" y="66"/>
                  </a:lnTo>
                  <a:lnTo>
                    <a:pt x="527" y="127"/>
                  </a:lnTo>
                  <a:lnTo>
                    <a:pt x="548" y="185"/>
                  </a:lnTo>
                  <a:lnTo>
                    <a:pt x="562" y="240"/>
                  </a:lnTo>
                  <a:lnTo>
                    <a:pt x="566" y="293"/>
                  </a:lnTo>
                  <a:lnTo>
                    <a:pt x="563" y="343"/>
                  </a:lnTo>
                  <a:lnTo>
                    <a:pt x="551" y="393"/>
                  </a:lnTo>
                  <a:lnTo>
                    <a:pt x="528" y="441"/>
                  </a:lnTo>
                  <a:lnTo>
                    <a:pt x="513" y="464"/>
                  </a:lnTo>
                  <a:lnTo>
                    <a:pt x="494" y="484"/>
                  </a:lnTo>
                  <a:lnTo>
                    <a:pt x="472" y="501"/>
                  </a:lnTo>
                  <a:lnTo>
                    <a:pt x="448" y="516"/>
                  </a:lnTo>
                  <a:lnTo>
                    <a:pt x="421" y="529"/>
                  </a:lnTo>
                  <a:lnTo>
                    <a:pt x="392" y="539"/>
                  </a:lnTo>
                  <a:lnTo>
                    <a:pt x="361" y="547"/>
                  </a:lnTo>
                  <a:lnTo>
                    <a:pt x="328" y="553"/>
                  </a:lnTo>
                  <a:lnTo>
                    <a:pt x="295" y="556"/>
                  </a:lnTo>
                  <a:lnTo>
                    <a:pt x="259" y="558"/>
                  </a:lnTo>
                  <a:lnTo>
                    <a:pt x="224" y="558"/>
                  </a:lnTo>
                  <a:lnTo>
                    <a:pt x="188" y="556"/>
                  </a:lnTo>
                  <a:lnTo>
                    <a:pt x="152" y="552"/>
                  </a:lnTo>
                  <a:lnTo>
                    <a:pt x="115" y="545"/>
                  </a:lnTo>
                  <a:lnTo>
                    <a:pt x="79" y="538"/>
                  </a:lnTo>
                  <a:lnTo>
                    <a:pt x="44" y="529"/>
                  </a:lnTo>
                  <a:lnTo>
                    <a:pt x="39" y="525"/>
                  </a:lnTo>
                  <a:lnTo>
                    <a:pt x="33" y="521"/>
                  </a:lnTo>
                  <a:lnTo>
                    <a:pt x="28" y="516"/>
                  </a:lnTo>
                  <a:lnTo>
                    <a:pt x="22" y="512"/>
                  </a:lnTo>
                  <a:lnTo>
                    <a:pt x="16" y="508"/>
                  </a:lnTo>
                  <a:lnTo>
                    <a:pt x="11" y="504"/>
                  </a:lnTo>
                  <a:lnTo>
                    <a:pt x="5" y="500"/>
                  </a:lnTo>
                  <a:lnTo>
                    <a:pt x="0" y="496"/>
                  </a:lnTo>
                  <a:lnTo>
                    <a:pt x="29" y="465"/>
                  </a:lnTo>
                  <a:lnTo>
                    <a:pt x="58" y="433"/>
                  </a:lnTo>
                  <a:lnTo>
                    <a:pt x="87" y="402"/>
                  </a:lnTo>
                  <a:lnTo>
                    <a:pt x="116" y="372"/>
                  </a:lnTo>
                  <a:lnTo>
                    <a:pt x="145" y="341"/>
                  </a:lnTo>
                  <a:lnTo>
                    <a:pt x="174" y="310"/>
                  </a:lnTo>
                  <a:lnTo>
                    <a:pt x="204" y="279"/>
                  </a:lnTo>
                  <a:lnTo>
                    <a:pt x="233" y="247"/>
                  </a:lnTo>
                  <a:lnTo>
                    <a:pt x="262" y="217"/>
                  </a:lnTo>
                  <a:lnTo>
                    <a:pt x="292" y="186"/>
                  </a:lnTo>
                  <a:lnTo>
                    <a:pt x="321" y="155"/>
                  </a:lnTo>
                  <a:lnTo>
                    <a:pt x="351" y="124"/>
                  </a:lnTo>
                  <a:lnTo>
                    <a:pt x="380" y="94"/>
                  </a:lnTo>
                  <a:lnTo>
                    <a:pt x="409" y="62"/>
                  </a:lnTo>
                  <a:lnTo>
                    <a:pt x="439" y="31"/>
                  </a:lnTo>
                  <a:lnTo>
                    <a:pt x="468" y="0"/>
                  </a:lnTo>
                  <a:close/>
                </a:path>
              </a:pathLst>
            </a:custGeom>
            <a:solidFill>
              <a:srgbClr val="606B7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7" name="Shape 247"/>
            <p:cNvSpPr/>
            <p:nvPr/>
          </p:nvSpPr>
          <p:spPr>
            <a:xfrm flipH="1">
              <a:off x="622270" y="3200394"/>
              <a:ext cx="79375" cy="92074"/>
            </a:xfrm>
            <a:custGeom>
              <a:pathLst>
                <a:path extrusionOk="0" h="233" w="199">
                  <a:moveTo>
                    <a:pt x="0" y="232"/>
                  </a:moveTo>
                  <a:lnTo>
                    <a:pt x="26" y="233"/>
                  </a:lnTo>
                  <a:lnTo>
                    <a:pt x="51" y="231"/>
                  </a:lnTo>
                  <a:lnTo>
                    <a:pt x="76" y="227"/>
                  </a:lnTo>
                  <a:lnTo>
                    <a:pt x="99" y="220"/>
                  </a:lnTo>
                  <a:lnTo>
                    <a:pt x="119" y="212"/>
                  </a:lnTo>
                  <a:lnTo>
                    <a:pt x="138" y="201"/>
                  </a:lnTo>
                  <a:lnTo>
                    <a:pt x="155" y="187"/>
                  </a:lnTo>
                  <a:lnTo>
                    <a:pt x="170" y="172"/>
                  </a:lnTo>
                  <a:lnTo>
                    <a:pt x="181" y="156"/>
                  </a:lnTo>
                  <a:lnTo>
                    <a:pt x="190" y="137"/>
                  </a:lnTo>
                  <a:lnTo>
                    <a:pt x="195" y="117"/>
                  </a:lnTo>
                  <a:lnTo>
                    <a:pt x="199" y="95"/>
                  </a:lnTo>
                  <a:lnTo>
                    <a:pt x="198" y="73"/>
                  </a:lnTo>
                  <a:lnTo>
                    <a:pt x="193" y="50"/>
                  </a:lnTo>
                  <a:lnTo>
                    <a:pt x="185" y="26"/>
                  </a:lnTo>
                  <a:lnTo>
                    <a:pt x="172" y="0"/>
                  </a:lnTo>
                  <a:lnTo>
                    <a:pt x="0" y="232"/>
                  </a:lnTo>
                  <a:close/>
                </a:path>
              </a:pathLst>
            </a:custGeom>
            <a:solidFill>
              <a:srgbClr val="848E96"/>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8" name="Shape 248"/>
            <p:cNvSpPr/>
            <p:nvPr/>
          </p:nvSpPr>
          <p:spPr>
            <a:xfrm flipH="1">
              <a:off x="565120" y="3141657"/>
              <a:ext cx="39687" cy="163513"/>
            </a:xfrm>
            <a:custGeom>
              <a:pathLst>
                <a:path extrusionOk="0" h="411" w="101">
                  <a:moveTo>
                    <a:pt x="45" y="411"/>
                  </a:moveTo>
                  <a:lnTo>
                    <a:pt x="73" y="363"/>
                  </a:lnTo>
                  <a:lnTo>
                    <a:pt x="91" y="314"/>
                  </a:lnTo>
                  <a:lnTo>
                    <a:pt x="100" y="267"/>
                  </a:lnTo>
                  <a:lnTo>
                    <a:pt x="101" y="218"/>
                  </a:lnTo>
                  <a:lnTo>
                    <a:pt x="92" y="167"/>
                  </a:lnTo>
                  <a:lnTo>
                    <a:pt x="76" y="114"/>
                  </a:lnTo>
                  <a:lnTo>
                    <a:pt x="52" y="59"/>
                  </a:lnTo>
                  <a:lnTo>
                    <a:pt x="20" y="0"/>
                  </a:lnTo>
                  <a:lnTo>
                    <a:pt x="0" y="35"/>
                  </a:lnTo>
                  <a:lnTo>
                    <a:pt x="39" y="87"/>
                  </a:lnTo>
                  <a:lnTo>
                    <a:pt x="65" y="139"/>
                  </a:lnTo>
                  <a:lnTo>
                    <a:pt x="79" y="188"/>
                  </a:lnTo>
                  <a:lnTo>
                    <a:pt x="84" y="237"/>
                  </a:lnTo>
                  <a:lnTo>
                    <a:pt x="81" y="284"/>
                  </a:lnTo>
                  <a:lnTo>
                    <a:pt x="72" y="328"/>
                  </a:lnTo>
                  <a:lnTo>
                    <a:pt x="60" y="371"/>
                  </a:lnTo>
                  <a:lnTo>
                    <a:pt x="45" y="411"/>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49" name="Shape 249"/>
            <p:cNvSpPr/>
            <p:nvPr/>
          </p:nvSpPr>
          <p:spPr>
            <a:xfrm flipH="1">
              <a:off x="539720" y="2711444"/>
              <a:ext cx="614363" cy="766763"/>
            </a:xfrm>
            <a:custGeom>
              <a:pathLst>
                <a:path extrusionOk="0" h="1935" w="1548">
                  <a:moveTo>
                    <a:pt x="0" y="1935"/>
                  </a:moveTo>
                  <a:lnTo>
                    <a:pt x="108" y="1914"/>
                  </a:lnTo>
                  <a:lnTo>
                    <a:pt x="211" y="1893"/>
                  </a:lnTo>
                  <a:lnTo>
                    <a:pt x="310" y="1869"/>
                  </a:lnTo>
                  <a:lnTo>
                    <a:pt x="405" y="1845"/>
                  </a:lnTo>
                  <a:lnTo>
                    <a:pt x="497" y="1819"/>
                  </a:lnTo>
                  <a:lnTo>
                    <a:pt x="584" y="1790"/>
                  </a:lnTo>
                  <a:lnTo>
                    <a:pt x="668" y="1760"/>
                  </a:lnTo>
                  <a:lnTo>
                    <a:pt x="747" y="1727"/>
                  </a:lnTo>
                  <a:lnTo>
                    <a:pt x="823" y="1693"/>
                  </a:lnTo>
                  <a:lnTo>
                    <a:pt x="895" y="1655"/>
                  </a:lnTo>
                  <a:lnTo>
                    <a:pt x="963" y="1617"/>
                  </a:lnTo>
                  <a:lnTo>
                    <a:pt x="1027" y="1575"/>
                  </a:lnTo>
                  <a:lnTo>
                    <a:pt x="1088" y="1529"/>
                  </a:lnTo>
                  <a:lnTo>
                    <a:pt x="1144" y="1482"/>
                  </a:lnTo>
                  <a:lnTo>
                    <a:pt x="1196" y="1432"/>
                  </a:lnTo>
                  <a:lnTo>
                    <a:pt x="1246" y="1378"/>
                  </a:lnTo>
                  <a:lnTo>
                    <a:pt x="1291" y="1321"/>
                  </a:lnTo>
                  <a:lnTo>
                    <a:pt x="1332" y="1262"/>
                  </a:lnTo>
                  <a:lnTo>
                    <a:pt x="1370" y="1197"/>
                  </a:lnTo>
                  <a:lnTo>
                    <a:pt x="1404" y="1131"/>
                  </a:lnTo>
                  <a:lnTo>
                    <a:pt x="1434" y="1060"/>
                  </a:lnTo>
                  <a:lnTo>
                    <a:pt x="1461" y="985"/>
                  </a:lnTo>
                  <a:lnTo>
                    <a:pt x="1485" y="907"/>
                  </a:lnTo>
                  <a:lnTo>
                    <a:pt x="1504" y="824"/>
                  </a:lnTo>
                  <a:lnTo>
                    <a:pt x="1520" y="737"/>
                  </a:lnTo>
                  <a:lnTo>
                    <a:pt x="1532" y="646"/>
                  </a:lnTo>
                  <a:lnTo>
                    <a:pt x="1541" y="550"/>
                  </a:lnTo>
                  <a:lnTo>
                    <a:pt x="1546" y="450"/>
                  </a:lnTo>
                  <a:lnTo>
                    <a:pt x="1548" y="344"/>
                  </a:lnTo>
                  <a:lnTo>
                    <a:pt x="1546" y="235"/>
                  </a:lnTo>
                  <a:lnTo>
                    <a:pt x="1541" y="120"/>
                  </a:lnTo>
                  <a:lnTo>
                    <a:pt x="1532" y="0"/>
                  </a:lnTo>
                  <a:lnTo>
                    <a:pt x="1485" y="61"/>
                  </a:lnTo>
                  <a:lnTo>
                    <a:pt x="1436" y="121"/>
                  </a:lnTo>
                  <a:lnTo>
                    <a:pt x="1389" y="182"/>
                  </a:lnTo>
                  <a:lnTo>
                    <a:pt x="1341" y="242"/>
                  </a:lnTo>
                  <a:lnTo>
                    <a:pt x="1293" y="303"/>
                  </a:lnTo>
                  <a:lnTo>
                    <a:pt x="1245" y="363"/>
                  </a:lnTo>
                  <a:lnTo>
                    <a:pt x="1197" y="424"/>
                  </a:lnTo>
                  <a:lnTo>
                    <a:pt x="1149" y="484"/>
                  </a:lnTo>
                  <a:lnTo>
                    <a:pt x="1102" y="545"/>
                  </a:lnTo>
                  <a:lnTo>
                    <a:pt x="1054" y="605"/>
                  </a:lnTo>
                  <a:lnTo>
                    <a:pt x="1006" y="666"/>
                  </a:lnTo>
                  <a:lnTo>
                    <a:pt x="958" y="726"/>
                  </a:lnTo>
                  <a:lnTo>
                    <a:pt x="910" y="786"/>
                  </a:lnTo>
                  <a:lnTo>
                    <a:pt x="863" y="847"/>
                  </a:lnTo>
                  <a:lnTo>
                    <a:pt x="814" y="908"/>
                  </a:lnTo>
                  <a:lnTo>
                    <a:pt x="767" y="968"/>
                  </a:lnTo>
                  <a:lnTo>
                    <a:pt x="718" y="1028"/>
                  </a:lnTo>
                  <a:lnTo>
                    <a:pt x="671" y="1089"/>
                  </a:lnTo>
                  <a:lnTo>
                    <a:pt x="623" y="1150"/>
                  </a:lnTo>
                  <a:lnTo>
                    <a:pt x="575" y="1210"/>
                  </a:lnTo>
                  <a:lnTo>
                    <a:pt x="528" y="1270"/>
                  </a:lnTo>
                  <a:lnTo>
                    <a:pt x="479" y="1331"/>
                  </a:lnTo>
                  <a:lnTo>
                    <a:pt x="432" y="1391"/>
                  </a:lnTo>
                  <a:lnTo>
                    <a:pt x="384" y="1452"/>
                  </a:lnTo>
                  <a:lnTo>
                    <a:pt x="336" y="1512"/>
                  </a:lnTo>
                  <a:lnTo>
                    <a:pt x="288" y="1572"/>
                  </a:lnTo>
                  <a:lnTo>
                    <a:pt x="241" y="1633"/>
                  </a:lnTo>
                  <a:lnTo>
                    <a:pt x="192" y="1693"/>
                  </a:lnTo>
                  <a:lnTo>
                    <a:pt x="145" y="1754"/>
                  </a:lnTo>
                  <a:lnTo>
                    <a:pt x="96" y="1814"/>
                  </a:lnTo>
                  <a:lnTo>
                    <a:pt x="49" y="1875"/>
                  </a:lnTo>
                  <a:lnTo>
                    <a:pt x="0" y="1935"/>
                  </a:lnTo>
                  <a:close/>
                </a:path>
              </a:pathLst>
            </a:custGeom>
            <a:solidFill>
              <a:srgbClr val="517289"/>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0" name="Shape 250"/>
            <p:cNvSpPr/>
            <p:nvPr/>
          </p:nvSpPr>
          <p:spPr>
            <a:xfrm flipH="1">
              <a:off x="534957" y="2654294"/>
              <a:ext cx="722313" cy="825500"/>
            </a:xfrm>
            <a:custGeom>
              <a:pathLst>
                <a:path extrusionOk="0" h="2079" w="1820">
                  <a:moveTo>
                    <a:pt x="1722" y="50"/>
                  </a:moveTo>
                  <a:lnTo>
                    <a:pt x="1760" y="87"/>
                  </a:lnTo>
                  <a:lnTo>
                    <a:pt x="1788" y="136"/>
                  </a:lnTo>
                  <a:lnTo>
                    <a:pt x="1807" y="194"/>
                  </a:lnTo>
                  <a:lnTo>
                    <a:pt x="1818" y="262"/>
                  </a:lnTo>
                  <a:lnTo>
                    <a:pt x="1820" y="338"/>
                  </a:lnTo>
                  <a:lnTo>
                    <a:pt x="1814" y="420"/>
                  </a:lnTo>
                  <a:lnTo>
                    <a:pt x="1800" y="509"/>
                  </a:lnTo>
                  <a:lnTo>
                    <a:pt x="1778" y="603"/>
                  </a:lnTo>
                  <a:lnTo>
                    <a:pt x="1748" y="699"/>
                  </a:lnTo>
                  <a:lnTo>
                    <a:pt x="1711" y="800"/>
                  </a:lnTo>
                  <a:lnTo>
                    <a:pt x="1667" y="903"/>
                  </a:lnTo>
                  <a:lnTo>
                    <a:pt x="1617" y="1006"/>
                  </a:lnTo>
                  <a:lnTo>
                    <a:pt x="1560" y="1109"/>
                  </a:lnTo>
                  <a:lnTo>
                    <a:pt x="1496" y="1211"/>
                  </a:lnTo>
                  <a:lnTo>
                    <a:pt x="1426" y="1311"/>
                  </a:lnTo>
                  <a:lnTo>
                    <a:pt x="1350" y="1408"/>
                  </a:lnTo>
                  <a:lnTo>
                    <a:pt x="1310" y="1455"/>
                  </a:lnTo>
                  <a:lnTo>
                    <a:pt x="1269" y="1500"/>
                  </a:lnTo>
                  <a:lnTo>
                    <a:pt x="1227" y="1545"/>
                  </a:lnTo>
                  <a:lnTo>
                    <a:pt x="1183" y="1588"/>
                  </a:lnTo>
                  <a:lnTo>
                    <a:pt x="1140" y="1628"/>
                  </a:lnTo>
                  <a:lnTo>
                    <a:pt x="1095" y="1668"/>
                  </a:lnTo>
                  <a:lnTo>
                    <a:pt x="1049" y="1707"/>
                  </a:lnTo>
                  <a:lnTo>
                    <a:pt x="1003" y="1743"/>
                  </a:lnTo>
                  <a:lnTo>
                    <a:pt x="958" y="1779"/>
                  </a:lnTo>
                  <a:lnTo>
                    <a:pt x="912" y="1812"/>
                  </a:lnTo>
                  <a:lnTo>
                    <a:pt x="864" y="1843"/>
                  </a:lnTo>
                  <a:lnTo>
                    <a:pt x="818" y="1874"/>
                  </a:lnTo>
                  <a:lnTo>
                    <a:pt x="772" y="1902"/>
                  </a:lnTo>
                  <a:lnTo>
                    <a:pt x="727" y="1927"/>
                  </a:lnTo>
                  <a:lnTo>
                    <a:pt x="680" y="1952"/>
                  </a:lnTo>
                  <a:lnTo>
                    <a:pt x="636" y="1975"/>
                  </a:lnTo>
                  <a:lnTo>
                    <a:pt x="591" y="1995"/>
                  </a:lnTo>
                  <a:lnTo>
                    <a:pt x="548" y="2013"/>
                  </a:lnTo>
                  <a:lnTo>
                    <a:pt x="505" y="2029"/>
                  </a:lnTo>
                  <a:lnTo>
                    <a:pt x="463" y="2043"/>
                  </a:lnTo>
                  <a:lnTo>
                    <a:pt x="422" y="2055"/>
                  </a:lnTo>
                  <a:lnTo>
                    <a:pt x="383" y="2065"/>
                  </a:lnTo>
                  <a:lnTo>
                    <a:pt x="346" y="2071"/>
                  </a:lnTo>
                  <a:lnTo>
                    <a:pt x="309" y="2077"/>
                  </a:lnTo>
                  <a:lnTo>
                    <a:pt x="273" y="2079"/>
                  </a:lnTo>
                  <a:lnTo>
                    <a:pt x="241" y="2079"/>
                  </a:lnTo>
                  <a:lnTo>
                    <a:pt x="210" y="2077"/>
                  </a:lnTo>
                  <a:lnTo>
                    <a:pt x="181" y="2072"/>
                  </a:lnTo>
                  <a:lnTo>
                    <a:pt x="153" y="2065"/>
                  </a:lnTo>
                  <a:lnTo>
                    <a:pt x="128" y="2054"/>
                  </a:lnTo>
                  <a:lnTo>
                    <a:pt x="107" y="2041"/>
                  </a:lnTo>
                  <a:lnTo>
                    <a:pt x="86" y="2026"/>
                  </a:lnTo>
                  <a:lnTo>
                    <a:pt x="53" y="1986"/>
                  </a:lnTo>
                  <a:lnTo>
                    <a:pt x="28" y="1937"/>
                  </a:lnTo>
                  <a:lnTo>
                    <a:pt x="11" y="1877"/>
                  </a:lnTo>
                  <a:lnTo>
                    <a:pt x="1" y="1808"/>
                  </a:lnTo>
                  <a:lnTo>
                    <a:pt x="0" y="1732"/>
                  </a:lnTo>
                  <a:lnTo>
                    <a:pt x="5" y="1649"/>
                  </a:lnTo>
                  <a:lnTo>
                    <a:pt x="19" y="1560"/>
                  </a:lnTo>
                  <a:lnTo>
                    <a:pt x="41" y="1466"/>
                  </a:lnTo>
                  <a:lnTo>
                    <a:pt x="69" y="1368"/>
                  </a:lnTo>
                  <a:lnTo>
                    <a:pt x="104" y="1268"/>
                  </a:lnTo>
                  <a:lnTo>
                    <a:pt x="146" y="1166"/>
                  </a:lnTo>
                  <a:lnTo>
                    <a:pt x="196" y="1063"/>
                  </a:lnTo>
                  <a:lnTo>
                    <a:pt x="252" y="961"/>
                  </a:lnTo>
                  <a:lnTo>
                    <a:pt x="314" y="858"/>
                  </a:lnTo>
                  <a:lnTo>
                    <a:pt x="384" y="758"/>
                  </a:lnTo>
                  <a:lnTo>
                    <a:pt x="460" y="662"/>
                  </a:lnTo>
                  <a:lnTo>
                    <a:pt x="499" y="614"/>
                  </a:lnTo>
                  <a:lnTo>
                    <a:pt x="540" y="569"/>
                  </a:lnTo>
                  <a:lnTo>
                    <a:pt x="582" y="525"/>
                  </a:lnTo>
                  <a:lnTo>
                    <a:pt x="625" y="483"/>
                  </a:lnTo>
                  <a:lnTo>
                    <a:pt x="668" y="441"/>
                  </a:lnTo>
                  <a:lnTo>
                    <a:pt x="713" y="403"/>
                  </a:lnTo>
                  <a:lnTo>
                    <a:pt x="758" y="365"/>
                  </a:lnTo>
                  <a:lnTo>
                    <a:pt x="803" y="328"/>
                  </a:lnTo>
                  <a:lnTo>
                    <a:pt x="848" y="294"/>
                  </a:lnTo>
                  <a:lnTo>
                    <a:pt x="893" y="261"/>
                  </a:lnTo>
                  <a:lnTo>
                    <a:pt x="939" y="229"/>
                  </a:lnTo>
                  <a:lnTo>
                    <a:pt x="985" y="200"/>
                  </a:lnTo>
                  <a:lnTo>
                    <a:pt x="1030" y="174"/>
                  </a:lnTo>
                  <a:lnTo>
                    <a:pt x="1075" y="148"/>
                  </a:lnTo>
                  <a:lnTo>
                    <a:pt x="1120" y="124"/>
                  </a:lnTo>
                  <a:lnTo>
                    <a:pt x="1165" y="103"/>
                  </a:lnTo>
                  <a:lnTo>
                    <a:pt x="1208" y="82"/>
                  </a:lnTo>
                  <a:lnTo>
                    <a:pt x="1251" y="65"/>
                  </a:lnTo>
                  <a:lnTo>
                    <a:pt x="1294" y="49"/>
                  </a:lnTo>
                  <a:lnTo>
                    <a:pt x="1335" y="36"/>
                  </a:lnTo>
                  <a:lnTo>
                    <a:pt x="1376" y="24"/>
                  </a:lnTo>
                  <a:lnTo>
                    <a:pt x="1414" y="14"/>
                  </a:lnTo>
                  <a:lnTo>
                    <a:pt x="1453" y="8"/>
                  </a:lnTo>
                  <a:lnTo>
                    <a:pt x="1490" y="3"/>
                  </a:lnTo>
                  <a:lnTo>
                    <a:pt x="1525" y="0"/>
                  </a:lnTo>
                  <a:lnTo>
                    <a:pt x="1559" y="0"/>
                  </a:lnTo>
                  <a:lnTo>
                    <a:pt x="1591" y="3"/>
                  </a:lnTo>
                  <a:lnTo>
                    <a:pt x="1621" y="7"/>
                  </a:lnTo>
                  <a:lnTo>
                    <a:pt x="1649" y="14"/>
                  </a:lnTo>
                  <a:lnTo>
                    <a:pt x="1676" y="23"/>
                  </a:lnTo>
                  <a:lnTo>
                    <a:pt x="1700" y="35"/>
                  </a:lnTo>
                  <a:lnTo>
                    <a:pt x="1722" y="50"/>
                  </a:lnTo>
                  <a:close/>
                </a:path>
              </a:pathLst>
            </a:custGeom>
            <a:solidFill>
              <a:srgbClr val="6D7A7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1" name="Shape 251"/>
            <p:cNvSpPr/>
            <p:nvPr/>
          </p:nvSpPr>
          <p:spPr>
            <a:xfrm flipH="1">
              <a:off x="534957" y="2654294"/>
              <a:ext cx="722313" cy="825500"/>
            </a:xfrm>
            <a:custGeom>
              <a:pathLst>
                <a:path extrusionOk="0" h="2079" w="1820">
                  <a:moveTo>
                    <a:pt x="1722" y="50"/>
                  </a:moveTo>
                  <a:lnTo>
                    <a:pt x="1722" y="50"/>
                  </a:lnTo>
                  <a:lnTo>
                    <a:pt x="1760" y="87"/>
                  </a:lnTo>
                  <a:lnTo>
                    <a:pt x="1788" y="136"/>
                  </a:lnTo>
                  <a:lnTo>
                    <a:pt x="1807" y="194"/>
                  </a:lnTo>
                  <a:lnTo>
                    <a:pt x="1818" y="262"/>
                  </a:lnTo>
                  <a:lnTo>
                    <a:pt x="1820" y="338"/>
                  </a:lnTo>
                  <a:lnTo>
                    <a:pt x="1814" y="420"/>
                  </a:lnTo>
                  <a:lnTo>
                    <a:pt x="1800" y="509"/>
                  </a:lnTo>
                  <a:lnTo>
                    <a:pt x="1778" y="603"/>
                  </a:lnTo>
                  <a:lnTo>
                    <a:pt x="1748" y="699"/>
                  </a:lnTo>
                  <a:lnTo>
                    <a:pt x="1711" y="800"/>
                  </a:lnTo>
                  <a:lnTo>
                    <a:pt x="1667" y="903"/>
                  </a:lnTo>
                  <a:lnTo>
                    <a:pt x="1617" y="1006"/>
                  </a:lnTo>
                  <a:lnTo>
                    <a:pt x="1560" y="1109"/>
                  </a:lnTo>
                  <a:lnTo>
                    <a:pt x="1496" y="1211"/>
                  </a:lnTo>
                  <a:lnTo>
                    <a:pt x="1426" y="1311"/>
                  </a:lnTo>
                  <a:lnTo>
                    <a:pt x="1350" y="1408"/>
                  </a:lnTo>
                  <a:lnTo>
                    <a:pt x="1350" y="1408"/>
                  </a:lnTo>
                  <a:lnTo>
                    <a:pt x="1310" y="1455"/>
                  </a:lnTo>
                  <a:lnTo>
                    <a:pt x="1269" y="1500"/>
                  </a:lnTo>
                  <a:lnTo>
                    <a:pt x="1227" y="1545"/>
                  </a:lnTo>
                  <a:lnTo>
                    <a:pt x="1183" y="1588"/>
                  </a:lnTo>
                  <a:lnTo>
                    <a:pt x="1140" y="1628"/>
                  </a:lnTo>
                  <a:lnTo>
                    <a:pt x="1095" y="1668"/>
                  </a:lnTo>
                  <a:lnTo>
                    <a:pt x="1049" y="1707"/>
                  </a:lnTo>
                  <a:lnTo>
                    <a:pt x="1003" y="1743"/>
                  </a:lnTo>
                  <a:lnTo>
                    <a:pt x="958" y="1779"/>
                  </a:lnTo>
                  <a:lnTo>
                    <a:pt x="912" y="1812"/>
                  </a:lnTo>
                  <a:lnTo>
                    <a:pt x="864" y="1843"/>
                  </a:lnTo>
                  <a:lnTo>
                    <a:pt x="818" y="1874"/>
                  </a:lnTo>
                  <a:lnTo>
                    <a:pt x="772" y="1902"/>
                  </a:lnTo>
                  <a:lnTo>
                    <a:pt x="727" y="1927"/>
                  </a:lnTo>
                  <a:lnTo>
                    <a:pt x="680" y="1952"/>
                  </a:lnTo>
                  <a:lnTo>
                    <a:pt x="636" y="1975"/>
                  </a:lnTo>
                  <a:lnTo>
                    <a:pt x="591" y="1995"/>
                  </a:lnTo>
                  <a:lnTo>
                    <a:pt x="548" y="2013"/>
                  </a:lnTo>
                  <a:lnTo>
                    <a:pt x="505" y="2029"/>
                  </a:lnTo>
                  <a:lnTo>
                    <a:pt x="463" y="2043"/>
                  </a:lnTo>
                  <a:lnTo>
                    <a:pt x="422" y="2055"/>
                  </a:lnTo>
                  <a:lnTo>
                    <a:pt x="383" y="2065"/>
                  </a:lnTo>
                  <a:lnTo>
                    <a:pt x="346" y="2071"/>
                  </a:lnTo>
                  <a:lnTo>
                    <a:pt x="309" y="2077"/>
                  </a:lnTo>
                  <a:lnTo>
                    <a:pt x="273" y="2079"/>
                  </a:lnTo>
                  <a:lnTo>
                    <a:pt x="241" y="2079"/>
                  </a:lnTo>
                  <a:lnTo>
                    <a:pt x="210" y="2077"/>
                  </a:lnTo>
                  <a:lnTo>
                    <a:pt x="181" y="2072"/>
                  </a:lnTo>
                  <a:lnTo>
                    <a:pt x="153" y="2065"/>
                  </a:lnTo>
                  <a:lnTo>
                    <a:pt x="128" y="2054"/>
                  </a:lnTo>
                  <a:lnTo>
                    <a:pt x="107" y="2041"/>
                  </a:lnTo>
                  <a:lnTo>
                    <a:pt x="86" y="2026"/>
                  </a:lnTo>
                  <a:lnTo>
                    <a:pt x="86" y="2026"/>
                  </a:lnTo>
                  <a:lnTo>
                    <a:pt x="53" y="1986"/>
                  </a:lnTo>
                  <a:lnTo>
                    <a:pt x="28" y="1937"/>
                  </a:lnTo>
                  <a:lnTo>
                    <a:pt x="11" y="1877"/>
                  </a:lnTo>
                  <a:lnTo>
                    <a:pt x="1" y="1808"/>
                  </a:lnTo>
                  <a:lnTo>
                    <a:pt x="0" y="1732"/>
                  </a:lnTo>
                  <a:lnTo>
                    <a:pt x="5" y="1649"/>
                  </a:lnTo>
                  <a:lnTo>
                    <a:pt x="19" y="1560"/>
                  </a:lnTo>
                  <a:lnTo>
                    <a:pt x="41" y="1466"/>
                  </a:lnTo>
                  <a:lnTo>
                    <a:pt x="69" y="1368"/>
                  </a:lnTo>
                  <a:lnTo>
                    <a:pt x="104" y="1268"/>
                  </a:lnTo>
                  <a:lnTo>
                    <a:pt x="146" y="1166"/>
                  </a:lnTo>
                  <a:lnTo>
                    <a:pt x="196" y="1063"/>
                  </a:lnTo>
                  <a:lnTo>
                    <a:pt x="252" y="961"/>
                  </a:lnTo>
                  <a:lnTo>
                    <a:pt x="314" y="858"/>
                  </a:lnTo>
                  <a:lnTo>
                    <a:pt x="384" y="758"/>
                  </a:lnTo>
                  <a:lnTo>
                    <a:pt x="460" y="662"/>
                  </a:lnTo>
                  <a:lnTo>
                    <a:pt x="460" y="662"/>
                  </a:lnTo>
                  <a:lnTo>
                    <a:pt x="499" y="614"/>
                  </a:lnTo>
                  <a:lnTo>
                    <a:pt x="540" y="569"/>
                  </a:lnTo>
                  <a:lnTo>
                    <a:pt x="582" y="525"/>
                  </a:lnTo>
                  <a:lnTo>
                    <a:pt x="625" y="483"/>
                  </a:lnTo>
                  <a:lnTo>
                    <a:pt x="668" y="441"/>
                  </a:lnTo>
                  <a:lnTo>
                    <a:pt x="713" y="403"/>
                  </a:lnTo>
                  <a:lnTo>
                    <a:pt x="758" y="365"/>
                  </a:lnTo>
                  <a:lnTo>
                    <a:pt x="803" y="328"/>
                  </a:lnTo>
                  <a:lnTo>
                    <a:pt x="848" y="294"/>
                  </a:lnTo>
                  <a:lnTo>
                    <a:pt x="893" y="261"/>
                  </a:lnTo>
                  <a:lnTo>
                    <a:pt x="939" y="229"/>
                  </a:lnTo>
                  <a:lnTo>
                    <a:pt x="985" y="200"/>
                  </a:lnTo>
                  <a:lnTo>
                    <a:pt x="1030" y="174"/>
                  </a:lnTo>
                  <a:lnTo>
                    <a:pt x="1075" y="148"/>
                  </a:lnTo>
                  <a:lnTo>
                    <a:pt x="1120" y="124"/>
                  </a:lnTo>
                  <a:lnTo>
                    <a:pt x="1165" y="103"/>
                  </a:lnTo>
                  <a:lnTo>
                    <a:pt x="1208" y="82"/>
                  </a:lnTo>
                  <a:lnTo>
                    <a:pt x="1251" y="65"/>
                  </a:lnTo>
                  <a:lnTo>
                    <a:pt x="1294" y="49"/>
                  </a:lnTo>
                  <a:lnTo>
                    <a:pt x="1335" y="36"/>
                  </a:lnTo>
                  <a:lnTo>
                    <a:pt x="1376" y="24"/>
                  </a:lnTo>
                  <a:lnTo>
                    <a:pt x="1414" y="14"/>
                  </a:lnTo>
                  <a:lnTo>
                    <a:pt x="1453" y="8"/>
                  </a:lnTo>
                  <a:lnTo>
                    <a:pt x="1490" y="3"/>
                  </a:lnTo>
                  <a:lnTo>
                    <a:pt x="1525" y="0"/>
                  </a:lnTo>
                  <a:lnTo>
                    <a:pt x="1559" y="0"/>
                  </a:lnTo>
                  <a:lnTo>
                    <a:pt x="1591" y="3"/>
                  </a:lnTo>
                  <a:lnTo>
                    <a:pt x="1621" y="7"/>
                  </a:lnTo>
                  <a:lnTo>
                    <a:pt x="1649" y="14"/>
                  </a:lnTo>
                  <a:lnTo>
                    <a:pt x="1676" y="23"/>
                  </a:lnTo>
                  <a:lnTo>
                    <a:pt x="1700" y="35"/>
                  </a:lnTo>
                  <a:lnTo>
                    <a:pt x="1722" y="50"/>
                  </a:lnTo>
                </a:path>
              </a:pathLst>
            </a:cu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2" name="Shape 252"/>
            <p:cNvSpPr/>
            <p:nvPr/>
          </p:nvSpPr>
          <p:spPr>
            <a:xfrm flipH="1">
              <a:off x="547657" y="2643182"/>
              <a:ext cx="722313" cy="823913"/>
            </a:xfrm>
            <a:custGeom>
              <a:pathLst>
                <a:path extrusionOk="0" h="2078" w="1820">
                  <a:moveTo>
                    <a:pt x="1722" y="50"/>
                  </a:moveTo>
                  <a:lnTo>
                    <a:pt x="1760" y="87"/>
                  </a:lnTo>
                  <a:lnTo>
                    <a:pt x="1788" y="136"/>
                  </a:lnTo>
                  <a:lnTo>
                    <a:pt x="1807" y="194"/>
                  </a:lnTo>
                  <a:lnTo>
                    <a:pt x="1818" y="262"/>
                  </a:lnTo>
                  <a:lnTo>
                    <a:pt x="1820" y="337"/>
                  </a:lnTo>
                  <a:lnTo>
                    <a:pt x="1813" y="420"/>
                  </a:lnTo>
                  <a:lnTo>
                    <a:pt x="1800" y="508"/>
                  </a:lnTo>
                  <a:lnTo>
                    <a:pt x="1778" y="601"/>
                  </a:lnTo>
                  <a:lnTo>
                    <a:pt x="1748" y="698"/>
                  </a:lnTo>
                  <a:lnTo>
                    <a:pt x="1711" y="799"/>
                  </a:lnTo>
                  <a:lnTo>
                    <a:pt x="1667" y="901"/>
                  </a:lnTo>
                  <a:lnTo>
                    <a:pt x="1617" y="1005"/>
                  </a:lnTo>
                  <a:lnTo>
                    <a:pt x="1559" y="1108"/>
                  </a:lnTo>
                  <a:lnTo>
                    <a:pt x="1496" y="1210"/>
                  </a:lnTo>
                  <a:lnTo>
                    <a:pt x="1426" y="1310"/>
                  </a:lnTo>
                  <a:lnTo>
                    <a:pt x="1350" y="1407"/>
                  </a:lnTo>
                  <a:lnTo>
                    <a:pt x="1310" y="1454"/>
                  </a:lnTo>
                  <a:lnTo>
                    <a:pt x="1269" y="1499"/>
                  </a:lnTo>
                  <a:lnTo>
                    <a:pt x="1227" y="1543"/>
                  </a:lnTo>
                  <a:lnTo>
                    <a:pt x="1184" y="1586"/>
                  </a:lnTo>
                  <a:lnTo>
                    <a:pt x="1140" y="1628"/>
                  </a:lnTo>
                  <a:lnTo>
                    <a:pt x="1095" y="1668"/>
                  </a:lnTo>
                  <a:lnTo>
                    <a:pt x="1049" y="1706"/>
                  </a:lnTo>
                  <a:lnTo>
                    <a:pt x="1004" y="1742"/>
                  </a:lnTo>
                  <a:lnTo>
                    <a:pt x="958" y="1778"/>
                  </a:lnTo>
                  <a:lnTo>
                    <a:pt x="912" y="1811"/>
                  </a:lnTo>
                  <a:lnTo>
                    <a:pt x="865" y="1843"/>
                  </a:lnTo>
                  <a:lnTo>
                    <a:pt x="819" y="1872"/>
                  </a:lnTo>
                  <a:lnTo>
                    <a:pt x="773" y="1900"/>
                  </a:lnTo>
                  <a:lnTo>
                    <a:pt x="726" y="1927"/>
                  </a:lnTo>
                  <a:lnTo>
                    <a:pt x="681" y="1951"/>
                  </a:lnTo>
                  <a:lnTo>
                    <a:pt x="636" y="1974"/>
                  </a:lnTo>
                  <a:lnTo>
                    <a:pt x="592" y="1994"/>
                  </a:lnTo>
                  <a:lnTo>
                    <a:pt x="548" y="2012"/>
                  </a:lnTo>
                  <a:lnTo>
                    <a:pt x="506" y="2028"/>
                  </a:lnTo>
                  <a:lnTo>
                    <a:pt x="464" y="2042"/>
                  </a:lnTo>
                  <a:lnTo>
                    <a:pt x="423" y="2054"/>
                  </a:lnTo>
                  <a:lnTo>
                    <a:pt x="384" y="2064"/>
                  </a:lnTo>
                  <a:lnTo>
                    <a:pt x="345" y="2070"/>
                  </a:lnTo>
                  <a:lnTo>
                    <a:pt x="310" y="2076"/>
                  </a:lnTo>
                  <a:lnTo>
                    <a:pt x="274" y="2078"/>
                  </a:lnTo>
                  <a:lnTo>
                    <a:pt x="242" y="2078"/>
                  </a:lnTo>
                  <a:lnTo>
                    <a:pt x="211" y="2076"/>
                  </a:lnTo>
                  <a:lnTo>
                    <a:pt x="182" y="2071"/>
                  </a:lnTo>
                  <a:lnTo>
                    <a:pt x="154" y="2064"/>
                  </a:lnTo>
                  <a:lnTo>
                    <a:pt x="129" y="2053"/>
                  </a:lnTo>
                  <a:lnTo>
                    <a:pt x="108" y="2040"/>
                  </a:lnTo>
                  <a:lnTo>
                    <a:pt x="87" y="2025"/>
                  </a:lnTo>
                  <a:lnTo>
                    <a:pt x="54" y="1985"/>
                  </a:lnTo>
                  <a:lnTo>
                    <a:pt x="28" y="1936"/>
                  </a:lnTo>
                  <a:lnTo>
                    <a:pt x="11" y="1876"/>
                  </a:lnTo>
                  <a:lnTo>
                    <a:pt x="2" y="1807"/>
                  </a:lnTo>
                  <a:lnTo>
                    <a:pt x="0" y="1732"/>
                  </a:lnTo>
                  <a:lnTo>
                    <a:pt x="6" y="1648"/>
                  </a:lnTo>
                  <a:lnTo>
                    <a:pt x="19" y="1560"/>
                  </a:lnTo>
                  <a:lnTo>
                    <a:pt x="41" y="1465"/>
                  </a:lnTo>
                  <a:lnTo>
                    <a:pt x="69" y="1368"/>
                  </a:lnTo>
                  <a:lnTo>
                    <a:pt x="104" y="1267"/>
                  </a:lnTo>
                  <a:lnTo>
                    <a:pt x="146" y="1165"/>
                  </a:lnTo>
                  <a:lnTo>
                    <a:pt x="196" y="1062"/>
                  </a:lnTo>
                  <a:lnTo>
                    <a:pt x="252" y="960"/>
                  </a:lnTo>
                  <a:lnTo>
                    <a:pt x="314" y="857"/>
                  </a:lnTo>
                  <a:lnTo>
                    <a:pt x="384" y="757"/>
                  </a:lnTo>
                  <a:lnTo>
                    <a:pt x="459" y="661"/>
                  </a:lnTo>
                  <a:lnTo>
                    <a:pt x="499" y="613"/>
                  </a:lnTo>
                  <a:lnTo>
                    <a:pt x="540" y="568"/>
                  </a:lnTo>
                  <a:lnTo>
                    <a:pt x="582" y="524"/>
                  </a:lnTo>
                  <a:lnTo>
                    <a:pt x="625" y="482"/>
                  </a:lnTo>
                  <a:lnTo>
                    <a:pt x="669" y="441"/>
                  </a:lnTo>
                  <a:lnTo>
                    <a:pt x="713" y="401"/>
                  </a:lnTo>
                  <a:lnTo>
                    <a:pt x="758" y="364"/>
                  </a:lnTo>
                  <a:lnTo>
                    <a:pt x="803" y="327"/>
                  </a:lnTo>
                  <a:lnTo>
                    <a:pt x="848" y="293"/>
                  </a:lnTo>
                  <a:lnTo>
                    <a:pt x="893" y="260"/>
                  </a:lnTo>
                  <a:lnTo>
                    <a:pt x="940" y="229"/>
                  </a:lnTo>
                  <a:lnTo>
                    <a:pt x="985" y="199"/>
                  </a:lnTo>
                  <a:lnTo>
                    <a:pt x="1030" y="172"/>
                  </a:lnTo>
                  <a:lnTo>
                    <a:pt x="1075" y="147"/>
                  </a:lnTo>
                  <a:lnTo>
                    <a:pt x="1120" y="123"/>
                  </a:lnTo>
                  <a:lnTo>
                    <a:pt x="1164" y="101"/>
                  </a:lnTo>
                  <a:lnTo>
                    <a:pt x="1209" y="82"/>
                  </a:lnTo>
                  <a:lnTo>
                    <a:pt x="1252" y="64"/>
                  </a:lnTo>
                  <a:lnTo>
                    <a:pt x="1294" y="49"/>
                  </a:lnTo>
                  <a:lnTo>
                    <a:pt x="1336" y="35"/>
                  </a:lnTo>
                  <a:lnTo>
                    <a:pt x="1375" y="24"/>
                  </a:lnTo>
                  <a:lnTo>
                    <a:pt x="1415" y="14"/>
                  </a:lnTo>
                  <a:lnTo>
                    <a:pt x="1453" y="8"/>
                  </a:lnTo>
                  <a:lnTo>
                    <a:pt x="1490" y="3"/>
                  </a:lnTo>
                  <a:lnTo>
                    <a:pt x="1525" y="0"/>
                  </a:lnTo>
                  <a:lnTo>
                    <a:pt x="1558" y="0"/>
                  </a:lnTo>
                  <a:lnTo>
                    <a:pt x="1591" y="3"/>
                  </a:lnTo>
                  <a:lnTo>
                    <a:pt x="1621" y="7"/>
                  </a:lnTo>
                  <a:lnTo>
                    <a:pt x="1649" y="13"/>
                  </a:lnTo>
                  <a:lnTo>
                    <a:pt x="1676" y="23"/>
                  </a:lnTo>
                  <a:lnTo>
                    <a:pt x="1699" y="35"/>
                  </a:lnTo>
                  <a:lnTo>
                    <a:pt x="1722" y="50"/>
                  </a:lnTo>
                  <a:close/>
                </a:path>
              </a:pathLst>
            </a:custGeom>
            <a:solidFill>
              <a:srgbClr val="D6E0E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3" name="Shape 253"/>
            <p:cNvSpPr/>
            <p:nvPr/>
          </p:nvSpPr>
          <p:spPr>
            <a:xfrm flipH="1">
              <a:off x="565120" y="2670169"/>
              <a:ext cx="601662" cy="755649"/>
            </a:xfrm>
            <a:custGeom>
              <a:pathLst>
                <a:path extrusionOk="0" h="1907" w="1518">
                  <a:moveTo>
                    <a:pt x="0" y="1696"/>
                  </a:moveTo>
                  <a:lnTo>
                    <a:pt x="8" y="1712"/>
                  </a:lnTo>
                  <a:lnTo>
                    <a:pt x="15" y="1729"/>
                  </a:lnTo>
                  <a:lnTo>
                    <a:pt x="23" y="1745"/>
                  </a:lnTo>
                  <a:lnTo>
                    <a:pt x="30" y="1763"/>
                  </a:lnTo>
                  <a:lnTo>
                    <a:pt x="38" y="1780"/>
                  </a:lnTo>
                  <a:lnTo>
                    <a:pt x="46" y="1797"/>
                  </a:lnTo>
                  <a:lnTo>
                    <a:pt x="53" y="1813"/>
                  </a:lnTo>
                  <a:lnTo>
                    <a:pt x="61" y="1830"/>
                  </a:lnTo>
                  <a:lnTo>
                    <a:pt x="63" y="1833"/>
                  </a:lnTo>
                  <a:lnTo>
                    <a:pt x="68" y="1841"/>
                  </a:lnTo>
                  <a:lnTo>
                    <a:pt x="78" y="1852"/>
                  </a:lnTo>
                  <a:lnTo>
                    <a:pt x="91" y="1865"/>
                  </a:lnTo>
                  <a:lnTo>
                    <a:pt x="107" y="1878"/>
                  </a:lnTo>
                  <a:lnTo>
                    <a:pt x="126" y="1889"/>
                  </a:lnTo>
                  <a:lnTo>
                    <a:pt x="148" y="1899"/>
                  </a:lnTo>
                  <a:lnTo>
                    <a:pt x="173" y="1904"/>
                  </a:lnTo>
                  <a:lnTo>
                    <a:pt x="199" y="1907"/>
                  </a:lnTo>
                  <a:lnTo>
                    <a:pt x="226" y="1907"/>
                  </a:lnTo>
                  <a:lnTo>
                    <a:pt x="254" y="1906"/>
                  </a:lnTo>
                  <a:lnTo>
                    <a:pt x="280" y="1903"/>
                  </a:lnTo>
                  <a:lnTo>
                    <a:pt x="303" y="1901"/>
                  </a:lnTo>
                  <a:lnTo>
                    <a:pt x="321" y="1899"/>
                  </a:lnTo>
                  <a:lnTo>
                    <a:pt x="333" y="1898"/>
                  </a:lnTo>
                  <a:lnTo>
                    <a:pt x="337" y="1897"/>
                  </a:lnTo>
                  <a:lnTo>
                    <a:pt x="356" y="1886"/>
                  </a:lnTo>
                  <a:lnTo>
                    <a:pt x="375" y="1875"/>
                  </a:lnTo>
                  <a:lnTo>
                    <a:pt x="393" y="1864"/>
                  </a:lnTo>
                  <a:lnTo>
                    <a:pt x="413" y="1853"/>
                  </a:lnTo>
                  <a:lnTo>
                    <a:pt x="431" y="1841"/>
                  </a:lnTo>
                  <a:lnTo>
                    <a:pt x="449" y="1830"/>
                  </a:lnTo>
                  <a:lnTo>
                    <a:pt x="469" y="1818"/>
                  </a:lnTo>
                  <a:lnTo>
                    <a:pt x="487" y="1808"/>
                  </a:lnTo>
                  <a:lnTo>
                    <a:pt x="488" y="1807"/>
                  </a:lnTo>
                  <a:lnTo>
                    <a:pt x="493" y="1803"/>
                  </a:lnTo>
                  <a:lnTo>
                    <a:pt x="501" y="1797"/>
                  </a:lnTo>
                  <a:lnTo>
                    <a:pt x="509" y="1790"/>
                  </a:lnTo>
                  <a:lnTo>
                    <a:pt x="521" y="1782"/>
                  </a:lnTo>
                  <a:lnTo>
                    <a:pt x="534" y="1772"/>
                  </a:lnTo>
                  <a:lnTo>
                    <a:pt x="549" y="1761"/>
                  </a:lnTo>
                  <a:lnTo>
                    <a:pt x="564" y="1751"/>
                  </a:lnTo>
                  <a:lnTo>
                    <a:pt x="580" y="1740"/>
                  </a:lnTo>
                  <a:lnTo>
                    <a:pt x="597" y="1729"/>
                  </a:lnTo>
                  <a:lnTo>
                    <a:pt x="613" y="1719"/>
                  </a:lnTo>
                  <a:lnTo>
                    <a:pt x="629" y="1710"/>
                  </a:lnTo>
                  <a:lnTo>
                    <a:pt x="644" y="1702"/>
                  </a:lnTo>
                  <a:lnTo>
                    <a:pt x="658" y="1696"/>
                  </a:lnTo>
                  <a:lnTo>
                    <a:pt x="671" y="1690"/>
                  </a:lnTo>
                  <a:lnTo>
                    <a:pt x="682" y="1688"/>
                  </a:lnTo>
                  <a:lnTo>
                    <a:pt x="692" y="1686"/>
                  </a:lnTo>
                  <a:lnTo>
                    <a:pt x="704" y="1681"/>
                  </a:lnTo>
                  <a:lnTo>
                    <a:pt x="717" y="1674"/>
                  </a:lnTo>
                  <a:lnTo>
                    <a:pt x="731" y="1666"/>
                  </a:lnTo>
                  <a:lnTo>
                    <a:pt x="746" y="1656"/>
                  </a:lnTo>
                  <a:lnTo>
                    <a:pt x="761" y="1645"/>
                  </a:lnTo>
                  <a:lnTo>
                    <a:pt x="775" y="1633"/>
                  </a:lnTo>
                  <a:lnTo>
                    <a:pt x="790" y="1622"/>
                  </a:lnTo>
                  <a:lnTo>
                    <a:pt x="804" y="1611"/>
                  </a:lnTo>
                  <a:lnTo>
                    <a:pt x="817" y="1599"/>
                  </a:lnTo>
                  <a:lnTo>
                    <a:pt x="829" y="1589"/>
                  </a:lnTo>
                  <a:lnTo>
                    <a:pt x="840" y="1580"/>
                  </a:lnTo>
                  <a:lnTo>
                    <a:pt x="848" y="1572"/>
                  </a:lnTo>
                  <a:lnTo>
                    <a:pt x="855" y="1567"/>
                  </a:lnTo>
                  <a:lnTo>
                    <a:pt x="859" y="1563"/>
                  </a:lnTo>
                  <a:lnTo>
                    <a:pt x="860" y="1561"/>
                  </a:lnTo>
                  <a:lnTo>
                    <a:pt x="872" y="1547"/>
                  </a:lnTo>
                  <a:lnTo>
                    <a:pt x="885" y="1533"/>
                  </a:lnTo>
                  <a:lnTo>
                    <a:pt x="897" y="1519"/>
                  </a:lnTo>
                  <a:lnTo>
                    <a:pt x="909" y="1506"/>
                  </a:lnTo>
                  <a:lnTo>
                    <a:pt x="921" y="1492"/>
                  </a:lnTo>
                  <a:lnTo>
                    <a:pt x="934" y="1478"/>
                  </a:lnTo>
                  <a:lnTo>
                    <a:pt x="945" y="1464"/>
                  </a:lnTo>
                  <a:lnTo>
                    <a:pt x="957" y="1450"/>
                  </a:lnTo>
                  <a:lnTo>
                    <a:pt x="969" y="1436"/>
                  </a:lnTo>
                  <a:lnTo>
                    <a:pt x="982" y="1422"/>
                  </a:lnTo>
                  <a:lnTo>
                    <a:pt x="994" y="1408"/>
                  </a:lnTo>
                  <a:lnTo>
                    <a:pt x="1006" y="1393"/>
                  </a:lnTo>
                  <a:lnTo>
                    <a:pt x="1019" y="1379"/>
                  </a:lnTo>
                  <a:lnTo>
                    <a:pt x="1030" y="1365"/>
                  </a:lnTo>
                  <a:lnTo>
                    <a:pt x="1043" y="1351"/>
                  </a:lnTo>
                  <a:lnTo>
                    <a:pt x="1055" y="1337"/>
                  </a:lnTo>
                  <a:lnTo>
                    <a:pt x="1076" y="1312"/>
                  </a:lnTo>
                  <a:lnTo>
                    <a:pt x="1096" y="1286"/>
                  </a:lnTo>
                  <a:lnTo>
                    <a:pt x="1115" y="1261"/>
                  </a:lnTo>
                  <a:lnTo>
                    <a:pt x="1136" y="1237"/>
                  </a:lnTo>
                  <a:lnTo>
                    <a:pt x="1156" y="1212"/>
                  </a:lnTo>
                  <a:lnTo>
                    <a:pt x="1177" y="1186"/>
                  </a:lnTo>
                  <a:lnTo>
                    <a:pt x="1198" y="1161"/>
                  </a:lnTo>
                  <a:lnTo>
                    <a:pt x="1219" y="1136"/>
                  </a:lnTo>
                  <a:lnTo>
                    <a:pt x="1231" y="1107"/>
                  </a:lnTo>
                  <a:lnTo>
                    <a:pt x="1244" y="1078"/>
                  </a:lnTo>
                  <a:lnTo>
                    <a:pt x="1255" y="1049"/>
                  </a:lnTo>
                  <a:lnTo>
                    <a:pt x="1267" y="1019"/>
                  </a:lnTo>
                  <a:lnTo>
                    <a:pt x="1279" y="990"/>
                  </a:lnTo>
                  <a:lnTo>
                    <a:pt x="1292" y="961"/>
                  </a:lnTo>
                  <a:lnTo>
                    <a:pt x="1304" y="933"/>
                  </a:lnTo>
                  <a:lnTo>
                    <a:pt x="1316" y="904"/>
                  </a:lnTo>
                  <a:lnTo>
                    <a:pt x="1332" y="870"/>
                  </a:lnTo>
                  <a:lnTo>
                    <a:pt x="1347" y="835"/>
                  </a:lnTo>
                  <a:lnTo>
                    <a:pt x="1363" y="800"/>
                  </a:lnTo>
                  <a:lnTo>
                    <a:pt x="1379" y="766"/>
                  </a:lnTo>
                  <a:lnTo>
                    <a:pt x="1395" y="731"/>
                  </a:lnTo>
                  <a:lnTo>
                    <a:pt x="1411" y="696"/>
                  </a:lnTo>
                  <a:lnTo>
                    <a:pt x="1426" y="661"/>
                  </a:lnTo>
                  <a:lnTo>
                    <a:pt x="1443" y="627"/>
                  </a:lnTo>
                  <a:lnTo>
                    <a:pt x="1452" y="600"/>
                  </a:lnTo>
                  <a:lnTo>
                    <a:pt x="1461" y="573"/>
                  </a:lnTo>
                  <a:lnTo>
                    <a:pt x="1471" y="546"/>
                  </a:lnTo>
                  <a:lnTo>
                    <a:pt x="1480" y="518"/>
                  </a:lnTo>
                  <a:lnTo>
                    <a:pt x="1489" y="492"/>
                  </a:lnTo>
                  <a:lnTo>
                    <a:pt x="1499" y="465"/>
                  </a:lnTo>
                  <a:lnTo>
                    <a:pt x="1508" y="438"/>
                  </a:lnTo>
                  <a:lnTo>
                    <a:pt x="1518" y="411"/>
                  </a:lnTo>
                  <a:lnTo>
                    <a:pt x="1514" y="348"/>
                  </a:lnTo>
                  <a:lnTo>
                    <a:pt x="1510" y="287"/>
                  </a:lnTo>
                  <a:lnTo>
                    <a:pt x="1506" y="226"/>
                  </a:lnTo>
                  <a:lnTo>
                    <a:pt x="1503" y="165"/>
                  </a:lnTo>
                  <a:lnTo>
                    <a:pt x="1494" y="153"/>
                  </a:lnTo>
                  <a:lnTo>
                    <a:pt x="1486" y="142"/>
                  </a:lnTo>
                  <a:lnTo>
                    <a:pt x="1477" y="130"/>
                  </a:lnTo>
                  <a:lnTo>
                    <a:pt x="1470" y="119"/>
                  </a:lnTo>
                  <a:lnTo>
                    <a:pt x="1461" y="108"/>
                  </a:lnTo>
                  <a:lnTo>
                    <a:pt x="1452" y="97"/>
                  </a:lnTo>
                  <a:lnTo>
                    <a:pt x="1444" y="85"/>
                  </a:lnTo>
                  <a:lnTo>
                    <a:pt x="1435" y="74"/>
                  </a:lnTo>
                  <a:lnTo>
                    <a:pt x="1426" y="65"/>
                  </a:lnTo>
                  <a:lnTo>
                    <a:pt x="1418" y="56"/>
                  </a:lnTo>
                  <a:lnTo>
                    <a:pt x="1409" y="46"/>
                  </a:lnTo>
                  <a:lnTo>
                    <a:pt x="1402" y="37"/>
                  </a:lnTo>
                  <a:lnTo>
                    <a:pt x="1393" y="28"/>
                  </a:lnTo>
                  <a:lnTo>
                    <a:pt x="1385" y="18"/>
                  </a:lnTo>
                  <a:lnTo>
                    <a:pt x="1376" y="10"/>
                  </a:lnTo>
                  <a:lnTo>
                    <a:pt x="1367" y="0"/>
                  </a:lnTo>
                  <a:lnTo>
                    <a:pt x="1351" y="0"/>
                  </a:lnTo>
                  <a:lnTo>
                    <a:pt x="1334" y="0"/>
                  </a:lnTo>
                  <a:lnTo>
                    <a:pt x="1318" y="0"/>
                  </a:lnTo>
                  <a:lnTo>
                    <a:pt x="1301" y="0"/>
                  </a:lnTo>
                  <a:lnTo>
                    <a:pt x="1283" y="0"/>
                  </a:lnTo>
                  <a:lnTo>
                    <a:pt x="1267" y="0"/>
                  </a:lnTo>
                  <a:lnTo>
                    <a:pt x="1250" y="0"/>
                  </a:lnTo>
                  <a:lnTo>
                    <a:pt x="1234" y="0"/>
                  </a:lnTo>
                  <a:lnTo>
                    <a:pt x="1221" y="2"/>
                  </a:lnTo>
                  <a:lnTo>
                    <a:pt x="1207" y="3"/>
                  </a:lnTo>
                  <a:lnTo>
                    <a:pt x="1194" y="5"/>
                  </a:lnTo>
                  <a:lnTo>
                    <a:pt x="1181" y="8"/>
                  </a:lnTo>
                  <a:lnTo>
                    <a:pt x="1168" y="9"/>
                  </a:lnTo>
                  <a:lnTo>
                    <a:pt x="1154" y="11"/>
                  </a:lnTo>
                  <a:lnTo>
                    <a:pt x="1141" y="13"/>
                  </a:lnTo>
                  <a:lnTo>
                    <a:pt x="1128" y="14"/>
                  </a:lnTo>
                  <a:lnTo>
                    <a:pt x="1115" y="16"/>
                  </a:lnTo>
                  <a:lnTo>
                    <a:pt x="1103" y="18"/>
                  </a:lnTo>
                  <a:lnTo>
                    <a:pt x="1090" y="21"/>
                  </a:lnTo>
                  <a:lnTo>
                    <a:pt x="1077" y="22"/>
                  </a:lnTo>
                  <a:lnTo>
                    <a:pt x="1064" y="24"/>
                  </a:lnTo>
                  <a:lnTo>
                    <a:pt x="1051" y="26"/>
                  </a:lnTo>
                  <a:lnTo>
                    <a:pt x="1038" y="27"/>
                  </a:lnTo>
                  <a:lnTo>
                    <a:pt x="1025" y="29"/>
                  </a:lnTo>
                  <a:lnTo>
                    <a:pt x="1014" y="36"/>
                  </a:lnTo>
                  <a:lnTo>
                    <a:pt x="1002" y="41"/>
                  </a:lnTo>
                  <a:lnTo>
                    <a:pt x="992" y="47"/>
                  </a:lnTo>
                  <a:lnTo>
                    <a:pt x="980" y="54"/>
                  </a:lnTo>
                  <a:lnTo>
                    <a:pt x="969" y="59"/>
                  </a:lnTo>
                  <a:lnTo>
                    <a:pt x="957" y="66"/>
                  </a:lnTo>
                  <a:lnTo>
                    <a:pt x="946" y="72"/>
                  </a:lnTo>
                  <a:lnTo>
                    <a:pt x="936" y="78"/>
                  </a:lnTo>
                  <a:lnTo>
                    <a:pt x="924" y="84"/>
                  </a:lnTo>
                  <a:lnTo>
                    <a:pt x="913" y="90"/>
                  </a:lnTo>
                  <a:lnTo>
                    <a:pt x="901" y="97"/>
                  </a:lnTo>
                  <a:lnTo>
                    <a:pt x="890" y="102"/>
                  </a:lnTo>
                  <a:lnTo>
                    <a:pt x="879" y="109"/>
                  </a:lnTo>
                  <a:lnTo>
                    <a:pt x="868" y="115"/>
                  </a:lnTo>
                  <a:lnTo>
                    <a:pt x="856" y="121"/>
                  </a:lnTo>
                  <a:lnTo>
                    <a:pt x="845" y="127"/>
                  </a:lnTo>
                  <a:lnTo>
                    <a:pt x="836" y="135"/>
                  </a:lnTo>
                  <a:lnTo>
                    <a:pt x="825" y="142"/>
                  </a:lnTo>
                  <a:lnTo>
                    <a:pt x="815" y="150"/>
                  </a:lnTo>
                  <a:lnTo>
                    <a:pt x="804" y="156"/>
                  </a:lnTo>
                  <a:lnTo>
                    <a:pt x="795" y="164"/>
                  </a:lnTo>
                  <a:lnTo>
                    <a:pt x="784" y="171"/>
                  </a:lnTo>
                  <a:lnTo>
                    <a:pt x="774" y="179"/>
                  </a:lnTo>
                  <a:lnTo>
                    <a:pt x="763" y="186"/>
                  </a:lnTo>
                  <a:lnTo>
                    <a:pt x="753" y="193"/>
                  </a:lnTo>
                  <a:lnTo>
                    <a:pt x="743" y="199"/>
                  </a:lnTo>
                  <a:lnTo>
                    <a:pt x="732" y="205"/>
                  </a:lnTo>
                  <a:lnTo>
                    <a:pt x="723" y="212"/>
                  </a:lnTo>
                  <a:lnTo>
                    <a:pt x="712" y="219"/>
                  </a:lnTo>
                  <a:lnTo>
                    <a:pt x="702" y="226"/>
                  </a:lnTo>
                  <a:lnTo>
                    <a:pt x="691" y="232"/>
                  </a:lnTo>
                  <a:lnTo>
                    <a:pt x="682" y="239"/>
                  </a:lnTo>
                  <a:lnTo>
                    <a:pt x="675" y="244"/>
                  </a:lnTo>
                  <a:lnTo>
                    <a:pt x="669" y="250"/>
                  </a:lnTo>
                  <a:lnTo>
                    <a:pt x="662" y="256"/>
                  </a:lnTo>
                  <a:lnTo>
                    <a:pt x="656" y="261"/>
                  </a:lnTo>
                  <a:lnTo>
                    <a:pt x="648" y="267"/>
                  </a:lnTo>
                  <a:lnTo>
                    <a:pt x="642" y="272"/>
                  </a:lnTo>
                  <a:lnTo>
                    <a:pt x="635" y="279"/>
                  </a:lnTo>
                  <a:lnTo>
                    <a:pt x="629" y="284"/>
                  </a:lnTo>
                  <a:lnTo>
                    <a:pt x="635" y="300"/>
                  </a:lnTo>
                  <a:lnTo>
                    <a:pt x="642" y="317"/>
                  </a:lnTo>
                  <a:lnTo>
                    <a:pt x="648" y="333"/>
                  </a:lnTo>
                  <a:lnTo>
                    <a:pt x="656" y="351"/>
                  </a:lnTo>
                  <a:lnTo>
                    <a:pt x="662" y="368"/>
                  </a:lnTo>
                  <a:lnTo>
                    <a:pt x="669" y="385"/>
                  </a:lnTo>
                  <a:lnTo>
                    <a:pt x="675" y="401"/>
                  </a:lnTo>
                  <a:lnTo>
                    <a:pt x="682" y="418"/>
                  </a:lnTo>
                  <a:lnTo>
                    <a:pt x="687" y="427"/>
                  </a:lnTo>
                  <a:lnTo>
                    <a:pt x="692" y="436"/>
                  </a:lnTo>
                  <a:lnTo>
                    <a:pt x="699" y="444"/>
                  </a:lnTo>
                  <a:lnTo>
                    <a:pt x="704" y="452"/>
                  </a:lnTo>
                  <a:lnTo>
                    <a:pt x="710" y="460"/>
                  </a:lnTo>
                  <a:lnTo>
                    <a:pt x="715" y="469"/>
                  </a:lnTo>
                  <a:lnTo>
                    <a:pt x="720" y="476"/>
                  </a:lnTo>
                  <a:lnTo>
                    <a:pt x="726" y="485"/>
                  </a:lnTo>
                  <a:lnTo>
                    <a:pt x="731" y="498"/>
                  </a:lnTo>
                  <a:lnTo>
                    <a:pt x="738" y="512"/>
                  </a:lnTo>
                  <a:lnTo>
                    <a:pt x="743" y="525"/>
                  </a:lnTo>
                  <a:lnTo>
                    <a:pt x="748" y="538"/>
                  </a:lnTo>
                  <a:lnTo>
                    <a:pt x="754" y="551"/>
                  </a:lnTo>
                  <a:lnTo>
                    <a:pt x="760" y="564"/>
                  </a:lnTo>
                  <a:lnTo>
                    <a:pt x="766" y="578"/>
                  </a:lnTo>
                  <a:lnTo>
                    <a:pt x="771" y="590"/>
                  </a:lnTo>
                  <a:lnTo>
                    <a:pt x="759" y="594"/>
                  </a:lnTo>
                  <a:lnTo>
                    <a:pt x="747" y="598"/>
                  </a:lnTo>
                  <a:lnTo>
                    <a:pt x="734" y="601"/>
                  </a:lnTo>
                  <a:lnTo>
                    <a:pt x="723" y="605"/>
                  </a:lnTo>
                  <a:lnTo>
                    <a:pt x="711" y="609"/>
                  </a:lnTo>
                  <a:lnTo>
                    <a:pt x="699" y="613"/>
                  </a:lnTo>
                  <a:lnTo>
                    <a:pt x="686" y="616"/>
                  </a:lnTo>
                  <a:lnTo>
                    <a:pt x="674" y="621"/>
                  </a:lnTo>
                  <a:lnTo>
                    <a:pt x="658" y="599"/>
                  </a:lnTo>
                  <a:lnTo>
                    <a:pt x="642" y="578"/>
                  </a:lnTo>
                  <a:lnTo>
                    <a:pt x="626" y="556"/>
                  </a:lnTo>
                  <a:lnTo>
                    <a:pt x="611" y="535"/>
                  </a:lnTo>
                  <a:lnTo>
                    <a:pt x="594" y="513"/>
                  </a:lnTo>
                  <a:lnTo>
                    <a:pt x="578" y="492"/>
                  </a:lnTo>
                  <a:lnTo>
                    <a:pt x="562" y="470"/>
                  </a:lnTo>
                  <a:lnTo>
                    <a:pt x="546" y="448"/>
                  </a:lnTo>
                  <a:lnTo>
                    <a:pt x="535" y="445"/>
                  </a:lnTo>
                  <a:lnTo>
                    <a:pt x="525" y="443"/>
                  </a:lnTo>
                  <a:lnTo>
                    <a:pt x="513" y="440"/>
                  </a:lnTo>
                  <a:lnTo>
                    <a:pt x="502" y="437"/>
                  </a:lnTo>
                  <a:lnTo>
                    <a:pt x="490" y="435"/>
                  </a:lnTo>
                  <a:lnTo>
                    <a:pt x="479" y="431"/>
                  </a:lnTo>
                  <a:lnTo>
                    <a:pt x="467" y="429"/>
                  </a:lnTo>
                  <a:lnTo>
                    <a:pt x="457" y="426"/>
                  </a:lnTo>
                  <a:lnTo>
                    <a:pt x="445" y="436"/>
                  </a:lnTo>
                  <a:lnTo>
                    <a:pt x="433" y="446"/>
                  </a:lnTo>
                  <a:lnTo>
                    <a:pt x="420" y="456"/>
                  </a:lnTo>
                  <a:lnTo>
                    <a:pt x="408" y="467"/>
                  </a:lnTo>
                  <a:lnTo>
                    <a:pt x="396" y="478"/>
                  </a:lnTo>
                  <a:lnTo>
                    <a:pt x="385" y="487"/>
                  </a:lnTo>
                  <a:lnTo>
                    <a:pt x="372" y="498"/>
                  </a:lnTo>
                  <a:lnTo>
                    <a:pt x="360" y="508"/>
                  </a:lnTo>
                  <a:lnTo>
                    <a:pt x="356" y="510"/>
                  </a:lnTo>
                  <a:lnTo>
                    <a:pt x="346" y="517"/>
                  </a:lnTo>
                  <a:lnTo>
                    <a:pt x="331" y="529"/>
                  </a:lnTo>
                  <a:lnTo>
                    <a:pt x="312" y="542"/>
                  </a:lnTo>
                  <a:lnTo>
                    <a:pt x="293" y="558"/>
                  </a:lnTo>
                  <a:lnTo>
                    <a:pt x="275" y="574"/>
                  </a:lnTo>
                  <a:lnTo>
                    <a:pt x="259" y="590"/>
                  </a:lnTo>
                  <a:lnTo>
                    <a:pt x="248" y="605"/>
                  </a:lnTo>
                  <a:lnTo>
                    <a:pt x="239" y="619"/>
                  </a:lnTo>
                  <a:lnTo>
                    <a:pt x="229" y="635"/>
                  </a:lnTo>
                  <a:lnTo>
                    <a:pt x="219" y="650"/>
                  </a:lnTo>
                  <a:lnTo>
                    <a:pt x="209" y="664"/>
                  </a:lnTo>
                  <a:lnTo>
                    <a:pt x="201" y="676"/>
                  </a:lnTo>
                  <a:lnTo>
                    <a:pt x="194" y="686"/>
                  </a:lnTo>
                  <a:lnTo>
                    <a:pt x="190" y="693"/>
                  </a:lnTo>
                  <a:lnTo>
                    <a:pt x="188" y="695"/>
                  </a:lnTo>
                  <a:lnTo>
                    <a:pt x="183" y="704"/>
                  </a:lnTo>
                  <a:lnTo>
                    <a:pt x="179" y="715"/>
                  </a:lnTo>
                  <a:lnTo>
                    <a:pt x="174" y="725"/>
                  </a:lnTo>
                  <a:lnTo>
                    <a:pt x="169" y="736"/>
                  </a:lnTo>
                  <a:lnTo>
                    <a:pt x="164" y="746"/>
                  </a:lnTo>
                  <a:lnTo>
                    <a:pt x="160" y="756"/>
                  </a:lnTo>
                  <a:lnTo>
                    <a:pt x="154" y="767"/>
                  </a:lnTo>
                  <a:lnTo>
                    <a:pt x="150" y="776"/>
                  </a:lnTo>
                  <a:lnTo>
                    <a:pt x="163" y="787"/>
                  </a:lnTo>
                  <a:lnTo>
                    <a:pt x="177" y="797"/>
                  </a:lnTo>
                  <a:lnTo>
                    <a:pt x="190" y="808"/>
                  </a:lnTo>
                  <a:lnTo>
                    <a:pt x="203" y="817"/>
                  </a:lnTo>
                  <a:lnTo>
                    <a:pt x="216" y="828"/>
                  </a:lnTo>
                  <a:lnTo>
                    <a:pt x="229" y="839"/>
                  </a:lnTo>
                  <a:lnTo>
                    <a:pt x="243" y="849"/>
                  </a:lnTo>
                  <a:lnTo>
                    <a:pt x="255" y="859"/>
                  </a:lnTo>
                  <a:lnTo>
                    <a:pt x="257" y="859"/>
                  </a:lnTo>
                  <a:lnTo>
                    <a:pt x="260" y="861"/>
                  </a:lnTo>
                  <a:lnTo>
                    <a:pt x="265" y="864"/>
                  </a:lnTo>
                  <a:lnTo>
                    <a:pt x="272" y="867"/>
                  </a:lnTo>
                  <a:lnTo>
                    <a:pt x="281" y="870"/>
                  </a:lnTo>
                  <a:lnTo>
                    <a:pt x="291" y="874"/>
                  </a:lnTo>
                  <a:lnTo>
                    <a:pt x="303" y="880"/>
                  </a:lnTo>
                  <a:lnTo>
                    <a:pt x="316" y="884"/>
                  </a:lnTo>
                  <a:lnTo>
                    <a:pt x="330" y="889"/>
                  </a:lnTo>
                  <a:lnTo>
                    <a:pt x="345" y="896"/>
                  </a:lnTo>
                  <a:lnTo>
                    <a:pt x="361" y="901"/>
                  </a:lnTo>
                  <a:lnTo>
                    <a:pt x="378" y="907"/>
                  </a:lnTo>
                  <a:lnTo>
                    <a:pt x="395" y="912"/>
                  </a:lnTo>
                  <a:lnTo>
                    <a:pt x="413" y="917"/>
                  </a:lnTo>
                  <a:lnTo>
                    <a:pt x="431" y="922"/>
                  </a:lnTo>
                  <a:lnTo>
                    <a:pt x="449" y="926"/>
                  </a:lnTo>
                  <a:lnTo>
                    <a:pt x="467" y="930"/>
                  </a:lnTo>
                  <a:lnTo>
                    <a:pt x="485" y="936"/>
                  </a:lnTo>
                  <a:lnTo>
                    <a:pt x="502" y="942"/>
                  </a:lnTo>
                  <a:lnTo>
                    <a:pt x="519" y="949"/>
                  </a:lnTo>
                  <a:lnTo>
                    <a:pt x="535" y="955"/>
                  </a:lnTo>
                  <a:lnTo>
                    <a:pt x="551" y="962"/>
                  </a:lnTo>
                  <a:lnTo>
                    <a:pt x="565" y="969"/>
                  </a:lnTo>
                  <a:lnTo>
                    <a:pt x="579" y="975"/>
                  </a:lnTo>
                  <a:lnTo>
                    <a:pt x="591" y="982"/>
                  </a:lnTo>
                  <a:lnTo>
                    <a:pt x="603" y="988"/>
                  </a:lnTo>
                  <a:lnTo>
                    <a:pt x="613" y="994"/>
                  </a:lnTo>
                  <a:lnTo>
                    <a:pt x="620" y="999"/>
                  </a:lnTo>
                  <a:lnTo>
                    <a:pt x="628" y="1003"/>
                  </a:lnTo>
                  <a:lnTo>
                    <a:pt x="632" y="1007"/>
                  </a:lnTo>
                  <a:lnTo>
                    <a:pt x="635" y="1008"/>
                  </a:lnTo>
                  <a:lnTo>
                    <a:pt x="636" y="1009"/>
                  </a:lnTo>
                  <a:lnTo>
                    <a:pt x="644" y="1030"/>
                  </a:lnTo>
                  <a:lnTo>
                    <a:pt x="652" y="1053"/>
                  </a:lnTo>
                  <a:lnTo>
                    <a:pt x="659" y="1075"/>
                  </a:lnTo>
                  <a:lnTo>
                    <a:pt x="667" y="1098"/>
                  </a:lnTo>
                  <a:lnTo>
                    <a:pt x="660" y="1109"/>
                  </a:lnTo>
                  <a:lnTo>
                    <a:pt x="654" y="1121"/>
                  </a:lnTo>
                  <a:lnTo>
                    <a:pt x="647" y="1131"/>
                  </a:lnTo>
                  <a:lnTo>
                    <a:pt x="641" y="1143"/>
                  </a:lnTo>
                  <a:lnTo>
                    <a:pt x="633" y="1154"/>
                  </a:lnTo>
                  <a:lnTo>
                    <a:pt x="627" y="1166"/>
                  </a:lnTo>
                  <a:lnTo>
                    <a:pt x="620" y="1176"/>
                  </a:lnTo>
                  <a:lnTo>
                    <a:pt x="614" y="1188"/>
                  </a:lnTo>
                  <a:lnTo>
                    <a:pt x="608" y="1209"/>
                  </a:lnTo>
                  <a:lnTo>
                    <a:pt x="603" y="1229"/>
                  </a:lnTo>
                  <a:lnTo>
                    <a:pt x="597" y="1250"/>
                  </a:lnTo>
                  <a:lnTo>
                    <a:pt x="591" y="1270"/>
                  </a:lnTo>
                  <a:lnTo>
                    <a:pt x="584" y="1285"/>
                  </a:lnTo>
                  <a:lnTo>
                    <a:pt x="576" y="1300"/>
                  </a:lnTo>
                  <a:lnTo>
                    <a:pt x="569" y="1315"/>
                  </a:lnTo>
                  <a:lnTo>
                    <a:pt x="561" y="1330"/>
                  </a:lnTo>
                  <a:lnTo>
                    <a:pt x="560" y="1333"/>
                  </a:lnTo>
                  <a:lnTo>
                    <a:pt x="556" y="1343"/>
                  </a:lnTo>
                  <a:lnTo>
                    <a:pt x="549" y="1357"/>
                  </a:lnTo>
                  <a:lnTo>
                    <a:pt x="540" y="1374"/>
                  </a:lnTo>
                  <a:lnTo>
                    <a:pt x="527" y="1392"/>
                  </a:lnTo>
                  <a:lnTo>
                    <a:pt x="512" y="1409"/>
                  </a:lnTo>
                  <a:lnTo>
                    <a:pt x="493" y="1424"/>
                  </a:lnTo>
                  <a:lnTo>
                    <a:pt x="472" y="1435"/>
                  </a:lnTo>
                  <a:lnTo>
                    <a:pt x="449" y="1444"/>
                  </a:lnTo>
                  <a:lnTo>
                    <a:pt x="427" y="1456"/>
                  </a:lnTo>
                  <a:lnTo>
                    <a:pt x="405" y="1468"/>
                  </a:lnTo>
                  <a:lnTo>
                    <a:pt x="386" y="1480"/>
                  </a:lnTo>
                  <a:lnTo>
                    <a:pt x="370" y="1492"/>
                  </a:lnTo>
                  <a:lnTo>
                    <a:pt x="357" y="1500"/>
                  </a:lnTo>
                  <a:lnTo>
                    <a:pt x="348" y="1507"/>
                  </a:lnTo>
                  <a:lnTo>
                    <a:pt x="345" y="1509"/>
                  </a:lnTo>
                  <a:lnTo>
                    <a:pt x="343" y="1511"/>
                  </a:lnTo>
                  <a:lnTo>
                    <a:pt x="335" y="1515"/>
                  </a:lnTo>
                  <a:lnTo>
                    <a:pt x="323" y="1522"/>
                  </a:lnTo>
                  <a:lnTo>
                    <a:pt x="310" y="1529"/>
                  </a:lnTo>
                  <a:lnTo>
                    <a:pt x="294" y="1538"/>
                  </a:lnTo>
                  <a:lnTo>
                    <a:pt x="278" y="1546"/>
                  </a:lnTo>
                  <a:lnTo>
                    <a:pt x="263" y="1555"/>
                  </a:lnTo>
                  <a:lnTo>
                    <a:pt x="248" y="1561"/>
                  </a:lnTo>
                  <a:lnTo>
                    <a:pt x="230" y="1568"/>
                  </a:lnTo>
                  <a:lnTo>
                    <a:pt x="206" y="1576"/>
                  </a:lnTo>
                  <a:lnTo>
                    <a:pt x="179" y="1587"/>
                  </a:lnTo>
                  <a:lnTo>
                    <a:pt x="151" y="1597"/>
                  </a:lnTo>
                  <a:lnTo>
                    <a:pt x="125" y="1606"/>
                  </a:lnTo>
                  <a:lnTo>
                    <a:pt x="104" y="1613"/>
                  </a:lnTo>
                  <a:lnTo>
                    <a:pt x="89" y="1618"/>
                  </a:lnTo>
                  <a:lnTo>
                    <a:pt x="83" y="1621"/>
                  </a:lnTo>
                  <a:lnTo>
                    <a:pt x="75" y="1625"/>
                  </a:lnTo>
                  <a:lnTo>
                    <a:pt x="66" y="1630"/>
                  </a:lnTo>
                  <a:lnTo>
                    <a:pt x="57" y="1635"/>
                  </a:lnTo>
                  <a:lnTo>
                    <a:pt x="50" y="1640"/>
                  </a:lnTo>
                  <a:lnTo>
                    <a:pt x="41" y="1644"/>
                  </a:lnTo>
                  <a:lnTo>
                    <a:pt x="33" y="1650"/>
                  </a:lnTo>
                  <a:lnTo>
                    <a:pt x="24" y="1654"/>
                  </a:lnTo>
                  <a:lnTo>
                    <a:pt x="15" y="1658"/>
                  </a:lnTo>
                  <a:lnTo>
                    <a:pt x="11" y="1667"/>
                  </a:lnTo>
                  <a:lnTo>
                    <a:pt x="8" y="1676"/>
                  </a:lnTo>
                  <a:lnTo>
                    <a:pt x="5" y="1686"/>
                  </a:lnTo>
                  <a:lnTo>
                    <a:pt x="0" y="1696"/>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4" name="Shape 254"/>
            <p:cNvSpPr/>
            <p:nvPr/>
          </p:nvSpPr>
          <p:spPr>
            <a:xfrm flipH="1">
              <a:off x="671482" y="2681282"/>
              <a:ext cx="207962" cy="303212"/>
            </a:xfrm>
            <a:custGeom>
              <a:pathLst>
                <a:path extrusionOk="0" h="763" w="525">
                  <a:moveTo>
                    <a:pt x="227" y="763"/>
                  </a:moveTo>
                  <a:lnTo>
                    <a:pt x="244" y="763"/>
                  </a:lnTo>
                  <a:lnTo>
                    <a:pt x="260" y="763"/>
                  </a:lnTo>
                  <a:lnTo>
                    <a:pt x="277" y="763"/>
                  </a:lnTo>
                  <a:lnTo>
                    <a:pt x="294" y="763"/>
                  </a:lnTo>
                  <a:lnTo>
                    <a:pt x="311" y="763"/>
                  </a:lnTo>
                  <a:lnTo>
                    <a:pt x="328" y="763"/>
                  </a:lnTo>
                  <a:lnTo>
                    <a:pt x="344" y="763"/>
                  </a:lnTo>
                  <a:lnTo>
                    <a:pt x="360" y="763"/>
                  </a:lnTo>
                  <a:lnTo>
                    <a:pt x="372" y="750"/>
                  </a:lnTo>
                  <a:lnTo>
                    <a:pt x="383" y="737"/>
                  </a:lnTo>
                  <a:lnTo>
                    <a:pt x="395" y="724"/>
                  </a:lnTo>
                  <a:lnTo>
                    <a:pt x="405" y="710"/>
                  </a:lnTo>
                  <a:lnTo>
                    <a:pt x="417" y="697"/>
                  </a:lnTo>
                  <a:lnTo>
                    <a:pt x="428" y="684"/>
                  </a:lnTo>
                  <a:lnTo>
                    <a:pt x="440" y="671"/>
                  </a:lnTo>
                  <a:lnTo>
                    <a:pt x="451" y="658"/>
                  </a:lnTo>
                  <a:lnTo>
                    <a:pt x="458" y="612"/>
                  </a:lnTo>
                  <a:lnTo>
                    <a:pt x="466" y="567"/>
                  </a:lnTo>
                  <a:lnTo>
                    <a:pt x="473" y="521"/>
                  </a:lnTo>
                  <a:lnTo>
                    <a:pt x="481" y="475"/>
                  </a:lnTo>
                  <a:lnTo>
                    <a:pt x="488" y="429"/>
                  </a:lnTo>
                  <a:lnTo>
                    <a:pt x="496" y="384"/>
                  </a:lnTo>
                  <a:lnTo>
                    <a:pt x="503" y="338"/>
                  </a:lnTo>
                  <a:lnTo>
                    <a:pt x="511" y="293"/>
                  </a:lnTo>
                  <a:lnTo>
                    <a:pt x="514" y="229"/>
                  </a:lnTo>
                  <a:lnTo>
                    <a:pt x="518" y="165"/>
                  </a:lnTo>
                  <a:lnTo>
                    <a:pt x="522" y="101"/>
                  </a:lnTo>
                  <a:lnTo>
                    <a:pt x="525" y="38"/>
                  </a:lnTo>
                  <a:lnTo>
                    <a:pt x="508" y="33"/>
                  </a:lnTo>
                  <a:lnTo>
                    <a:pt x="489" y="29"/>
                  </a:lnTo>
                  <a:lnTo>
                    <a:pt x="472" y="24"/>
                  </a:lnTo>
                  <a:lnTo>
                    <a:pt x="454" y="19"/>
                  </a:lnTo>
                  <a:lnTo>
                    <a:pt x="437" y="14"/>
                  </a:lnTo>
                  <a:lnTo>
                    <a:pt x="418" y="10"/>
                  </a:lnTo>
                  <a:lnTo>
                    <a:pt x="401" y="4"/>
                  </a:lnTo>
                  <a:lnTo>
                    <a:pt x="383" y="0"/>
                  </a:lnTo>
                  <a:lnTo>
                    <a:pt x="371" y="7"/>
                  </a:lnTo>
                  <a:lnTo>
                    <a:pt x="358" y="13"/>
                  </a:lnTo>
                  <a:lnTo>
                    <a:pt x="345" y="19"/>
                  </a:lnTo>
                  <a:lnTo>
                    <a:pt x="333" y="27"/>
                  </a:lnTo>
                  <a:lnTo>
                    <a:pt x="320" y="33"/>
                  </a:lnTo>
                  <a:lnTo>
                    <a:pt x="308" y="40"/>
                  </a:lnTo>
                  <a:lnTo>
                    <a:pt x="296" y="46"/>
                  </a:lnTo>
                  <a:lnTo>
                    <a:pt x="283" y="53"/>
                  </a:lnTo>
                  <a:lnTo>
                    <a:pt x="271" y="59"/>
                  </a:lnTo>
                  <a:lnTo>
                    <a:pt x="258" y="66"/>
                  </a:lnTo>
                  <a:lnTo>
                    <a:pt x="245" y="72"/>
                  </a:lnTo>
                  <a:lnTo>
                    <a:pt x="233" y="79"/>
                  </a:lnTo>
                  <a:lnTo>
                    <a:pt x="220" y="86"/>
                  </a:lnTo>
                  <a:lnTo>
                    <a:pt x="207" y="93"/>
                  </a:lnTo>
                  <a:lnTo>
                    <a:pt x="195" y="99"/>
                  </a:lnTo>
                  <a:lnTo>
                    <a:pt x="183" y="106"/>
                  </a:lnTo>
                  <a:lnTo>
                    <a:pt x="169" y="116"/>
                  </a:lnTo>
                  <a:lnTo>
                    <a:pt x="155" y="128"/>
                  </a:lnTo>
                  <a:lnTo>
                    <a:pt x="141" y="139"/>
                  </a:lnTo>
                  <a:lnTo>
                    <a:pt x="127" y="150"/>
                  </a:lnTo>
                  <a:lnTo>
                    <a:pt x="113" y="161"/>
                  </a:lnTo>
                  <a:lnTo>
                    <a:pt x="99" y="172"/>
                  </a:lnTo>
                  <a:lnTo>
                    <a:pt x="85" y="184"/>
                  </a:lnTo>
                  <a:lnTo>
                    <a:pt x="71" y="195"/>
                  </a:lnTo>
                  <a:lnTo>
                    <a:pt x="68" y="196"/>
                  </a:lnTo>
                  <a:lnTo>
                    <a:pt x="61" y="199"/>
                  </a:lnTo>
                  <a:lnTo>
                    <a:pt x="51" y="204"/>
                  </a:lnTo>
                  <a:lnTo>
                    <a:pt x="39" y="212"/>
                  </a:lnTo>
                  <a:lnTo>
                    <a:pt x="28" y="222"/>
                  </a:lnTo>
                  <a:lnTo>
                    <a:pt x="17" y="232"/>
                  </a:lnTo>
                  <a:lnTo>
                    <a:pt x="8" y="246"/>
                  </a:lnTo>
                  <a:lnTo>
                    <a:pt x="3" y="263"/>
                  </a:lnTo>
                  <a:lnTo>
                    <a:pt x="0" y="297"/>
                  </a:lnTo>
                  <a:lnTo>
                    <a:pt x="0" y="331"/>
                  </a:lnTo>
                  <a:lnTo>
                    <a:pt x="2" y="357"/>
                  </a:lnTo>
                  <a:lnTo>
                    <a:pt x="3" y="367"/>
                  </a:lnTo>
                  <a:lnTo>
                    <a:pt x="9" y="384"/>
                  </a:lnTo>
                  <a:lnTo>
                    <a:pt x="17" y="402"/>
                  </a:lnTo>
                  <a:lnTo>
                    <a:pt x="23" y="419"/>
                  </a:lnTo>
                  <a:lnTo>
                    <a:pt x="30" y="438"/>
                  </a:lnTo>
                  <a:lnTo>
                    <a:pt x="36" y="455"/>
                  </a:lnTo>
                  <a:lnTo>
                    <a:pt x="43" y="473"/>
                  </a:lnTo>
                  <a:lnTo>
                    <a:pt x="49" y="490"/>
                  </a:lnTo>
                  <a:lnTo>
                    <a:pt x="56" y="509"/>
                  </a:lnTo>
                  <a:lnTo>
                    <a:pt x="65" y="533"/>
                  </a:lnTo>
                  <a:lnTo>
                    <a:pt x="74" y="557"/>
                  </a:lnTo>
                  <a:lnTo>
                    <a:pt x="84" y="582"/>
                  </a:lnTo>
                  <a:lnTo>
                    <a:pt x="93" y="606"/>
                  </a:lnTo>
                  <a:lnTo>
                    <a:pt x="102" y="630"/>
                  </a:lnTo>
                  <a:lnTo>
                    <a:pt x="112" y="655"/>
                  </a:lnTo>
                  <a:lnTo>
                    <a:pt x="120" y="679"/>
                  </a:lnTo>
                  <a:lnTo>
                    <a:pt x="130" y="703"/>
                  </a:lnTo>
                  <a:lnTo>
                    <a:pt x="134" y="710"/>
                  </a:lnTo>
                  <a:lnTo>
                    <a:pt x="139" y="716"/>
                  </a:lnTo>
                  <a:lnTo>
                    <a:pt x="144" y="723"/>
                  </a:lnTo>
                  <a:lnTo>
                    <a:pt x="149" y="729"/>
                  </a:lnTo>
                  <a:lnTo>
                    <a:pt x="153" y="736"/>
                  </a:lnTo>
                  <a:lnTo>
                    <a:pt x="158" y="742"/>
                  </a:lnTo>
                  <a:lnTo>
                    <a:pt x="163" y="749"/>
                  </a:lnTo>
                  <a:lnTo>
                    <a:pt x="167" y="755"/>
                  </a:lnTo>
                  <a:lnTo>
                    <a:pt x="171" y="755"/>
                  </a:lnTo>
                  <a:lnTo>
                    <a:pt x="178" y="755"/>
                  </a:lnTo>
                  <a:lnTo>
                    <a:pt x="188" y="755"/>
                  </a:lnTo>
                  <a:lnTo>
                    <a:pt x="200" y="756"/>
                  </a:lnTo>
                  <a:lnTo>
                    <a:pt x="212" y="757"/>
                  </a:lnTo>
                  <a:lnTo>
                    <a:pt x="220" y="758"/>
                  </a:lnTo>
                  <a:lnTo>
                    <a:pt x="227" y="760"/>
                  </a:lnTo>
                  <a:lnTo>
                    <a:pt x="227" y="763"/>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5" name="Shape 255"/>
            <p:cNvSpPr/>
            <p:nvPr/>
          </p:nvSpPr>
          <p:spPr>
            <a:xfrm flipH="1">
              <a:off x="879445" y="3251194"/>
              <a:ext cx="230187" cy="161924"/>
            </a:xfrm>
            <a:custGeom>
              <a:pathLst>
                <a:path extrusionOk="0" h="409" w="584">
                  <a:moveTo>
                    <a:pt x="0" y="305"/>
                  </a:moveTo>
                  <a:lnTo>
                    <a:pt x="18" y="291"/>
                  </a:lnTo>
                  <a:lnTo>
                    <a:pt x="35" y="278"/>
                  </a:lnTo>
                  <a:lnTo>
                    <a:pt x="52" y="264"/>
                  </a:lnTo>
                  <a:lnTo>
                    <a:pt x="69" y="251"/>
                  </a:lnTo>
                  <a:lnTo>
                    <a:pt x="88" y="237"/>
                  </a:lnTo>
                  <a:lnTo>
                    <a:pt x="105" y="224"/>
                  </a:lnTo>
                  <a:lnTo>
                    <a:pt x="122" y="210"/>
                  </a:lnTo>
                  <a:lnTo>
                    <a:pt x="139" y="196"/>
                  </a:lnTo>
                  <a:lnTo>
                    <a:pt x="156" y="184"/>
                  </a:lnTo>
                  <a:lnTo>
                    <a:pt x="174" y="170"/>
                  </a:lnTo>
                  <a:lnTo>
                    <a:pt x="191" y="157"/>
                  </a:lnTo>
                  <a:lnTo>
                    <a:pt x="208" y="143"/>
                  </a:lnTo>
                  <a:lnTo>
                    <a:pt x="225" y="130"/>
                  </a:lnTo>
                  <a:lnTo>
                    <a:pt x="243" y="116"/>
                  </a:lnTo>
                  <a:lnTo>
                    <a:pt x="260" y="103"/>
                  </a:lnTo>
                  <a:lnTo>
                    <a:pt x="277" y="89"/>
                  </a:lnTo>
                  <a:lnTo>
                    <a:pt x="293" y="78"/>
                  </a:lnTo>
                  <a:lnTo>
                    <a:pt x="309" y="66"/>
                  </a:lnTo>
                  <a:lnTo>
                    <a:pt x="325" y="56"/>
                  </a:lnTo>
                  <a:lnTo>
                    <a:pt x="341" y="44"/>
                  </a:lnTo>
                  <a:lnTo>
                    <a:pt x="357" y="33"/>
                  </a:lnTo>
                  <a:lnTo>
                    <a:pt x="373" y="21"/>
                  </a:lnTo>
                  <a:lnTo>
                    <a:pt x="388" y="10"/>
                  </a:lnTo>
                  <a:lnTo>
                    <a:pt x="404" y="0"/>
                  </a:lnTo>
                  <a:lnTo>
                    <a:pt x="414" y="0"/>
                  </a:lnTo>
                  <a:lnTo>
                    <a:pt x="423" y="0"/>
                  </a:lnTo>
                  <a:lnTo>
                    <a:pt x="433" y="0"/>
                  </a:lnTo>
                  <a:lnTo>
                    <a:pt x="442" y="0"/>
                  </a:lnTo>
                  <a:lnTo>
                    <a:pt x="451" y="0"/>
                  </a:lnTo>
                  <a:lnTo>
                    <a:pt x="461" y="0"/>
                  </a:lnTo>
                  <a:lnTo>
                    <a:pt x="470" y="0"/>
                  </a:lnTo>
                  <a:lnTo>
                    <a:pt x="479" y="0"/>
                  </a:lnTo>
                  <a:lnTo>
                    <a:pt x="492" y="3"/>
                  </a:lnTo>
                  <a:lnTo>
                    <a:pt x="505" y="5"/>
                  </a:lnTo>
                  <a:lnTo>
                    <a:pt x="518" y="8"/>
                  </a:lnTo>
                  <a:lnTo>
                    <a:pt x="532" y="10"/>
                  </a:lnTo>
                  <a:lnTo>
                    <a:pt x="545" y="14"/>
                  </a:lnTo>
                  <a:lnTo>
                    <a:pt x="558" y="16"/>
                  </a:lnTo>
                  <a:lnTo>
                    <a:pt x="571" y="19"/>
                  </a:lnTo>
                  <a:lnTo>
                    <a:pt x="584" y="22"/>
                  </a:lnTo>
                  <a:lnTo>
                    <a:pt x="568" y="38"/>
                  </a:lnTo>
                  <a:lnTo>
                    <a:pt x="553" y="56"/>
                  </a:lnTo>
                  <a:lnTo>
                    <a:pt x="536" y="72"/>
                  </a:lnTo>
                  <a:lnTo>
                    <a:pt x="520" y="89"/>
                  </a:lnTo>
                  <a:lnTo>
                    <a:pt x="504" y="106"/>
                  </a:lnTo>
                  <a:lnTo>
                    <a:pt x="488" y="122"/>
                  </a:lnTo>
                  <a:lnTo>
                    <a:pt x="473" y="139"/>
                  </a:lnTo>
                  <a:lnTo>
                    <a:pt x="457" y="156"/>
                  </a:lnTo>
                  <a:lnTo>
                    <a:pt x="447" y="168"/>
                  </a:lnTo>
                  <a:lnTo>
                    <a:pt x="436" y="180"/>
                  </a:lnTo>
                  <a:lnTo>
                    <a:pt x="427" y="192"/>
                  </a:lnTo>
                  <a:lnTo>
                    <a:pt x="416" y="204"/>
                  </a:lnTo>
                  <a:lnTo>
                    <a:pt x="405" y="217"/>
                  </a:lnTo>
                  <a:lnTo>
                    <a:pt x="395" y="229"/>
                  </a:lnTo>
                  <a:lnTo>
                    <a:pt x="385" y="241"/>
                  </a:lnTo>
                  <a:lnTo>
                    <a:pt x="375" y="252"/>
                  </a:lnTo>
                  <a:lnTo>
                    <a:pt x="363" y="262"/>
                  </a:lnTo>
                  <a:lnTo>
                    <a:pt x="350" y="272"/>
                  </a:lnTo>
                  <a:lnTo>
                    <a:pt x="338" y="281"/>
                  </a:lnTo>
                  <a:lnTo>
                    <a:pt x="327" y="290"/>
                  </a:lnTo>
                  <a:lnTo>
                    <a:pt x="314" y="300"/>
                  </a:lnTo>
                  <a:lnTo>
                    <a:pt x="302" y="309"/>
                  </a:lnTo>
                  <a:lnTo>
                    <a:pt x="289" y="318"/>
                  </a:lnTo>
                  <a:lnTo>
                    <a:pt x="277" y="328"/>
                  </a:lnTo>
                  <a:lnTo>
                    <a:pt x="268" y="335"/>
                  </a:lnTo>
                  <a:lnTo>
                    <a:pt x="261" y="343"/>
                  </a:lnTo>
                  <a:lnTo>
                    <a:pt x="252" y="350"/>
                  </a:lnTo>
                  <a:lnTo>
                    <a:pt x="244" y="358"/>
                  </a:lnTo>
                  <a:lnTo>
                    <a:pt x="236" y="365"/>
                  </a:lnTo>
                  <a:lnTo>
                    <a:pt x="228" y="373"/>
                  </a:lnTo>
                  <a:lnTo>
                    <a:pt x="219" y="380"/>
                  </a:lnTo>
                  <a:lnTo>
                    <a:pt x="210" y="388"/>
                  </a:lnTo>
                  <a:lnTo>
                    <a:pt x="200" y="390"/>
                  </a:lnTo>
                  <a:lnTo>
                    <a:pt x="190" y="393"/>
                  </a:lnTo>
                  <a:lnTo>
                    <a:pt x="179" y="395"/>
                  </a:lnTo>
                  <a:lnTo>
                    <a:pt x="169" y="399"/>
                  </a:lnTo>
                  <a:lnTo>
                    <a:pt x="159" y="402"/>
                  </a:lnTo>
                  <a:lnTo>
                    <a:pt x="149" y="404"/>
                  </a:lnTo>
                  <a:lnTo>
                    <a:pt x="138" y="407"/>
                  </a:lnTo>
                  <a:lnTo>
                    <a:pt x="129" y="409"/>
                  </a:lnTo>
                  <a:lnTo>
                    <a:pt x="119" y="408"/>
                  </a:lnTo>
                  <a:lnTo>
                    <a:pt x="109" y="407"/>
                  </a:lnTo>
                  <a:lnTo>
                    <a:pt x="99" y="407"/>
                  </a:lnTo>
                  <a:lnTo>
                    <a:pt x="91" y="406"/>
                  </a:lnTo>
                  <a:lnTo>
                    <a:pt x="81" y="405"/>
                  </a:lnTo>
                  <a:lnTo>
                    <a:pt x="71" y="404"/>
                  </a:lnTo>
                  <a:lnTo>
                    <a:pt x="63" y="404"/>
                  </a:lnTo>
                  <a:lnTo>
                    <a:pt x="53" y="403"/>
                  </a:lnTo>
                  <a:lnTo>
                    <a:pt x="47" y="399"/>
                  </a:lnTo>
                  <a:lnTo>
                    <a:pt x="40" y="395"/>
                  </a:lnTo>
                  <a:lnTo>
                    <a:pt x="34" y="391"/>
                  </a:lnTo>
                  <a:lnTo>
                    <a:pt x="27" y="388"/>
                  </a:lnTo>
                  <a:lnTo>
                    <a:pt x="21" y="384"/>
                  </a:lnTo>
                  <a:lnTo>
                    <a:pt x="14" y="380"/>
                  </a:lnTo>
                  <a:lnTo>
                    <a:pt x="7" y="376"/>
                  </a:lnTo>
                  <a:lnTo>
                    <a:pt x="0" y="373"/>
                  </a:lnTo>
                  <a:lnTo>
                    <a:pt x="0" y="356"/>
                  </a:lnTo>
                  <a:lnTo>
                    <a:pt x="0" y="338"/>
                  </a:lnTo>
                  <a:lnTo>
                    <a:pt x="0" y="322"/>
                  </a:lnTo>
                  <a:lnTo>
                    <a:pt x="0" y="305"/>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6" name="Shape 256"/>
            <p:cNvSpPr/>
            <p:nvPr/>
          </p:nvSpPr>
          <p:spPr>
            <a:xfrm flipH="1">
              <a:off x="1077883" y="2735257"/>
              <a:ext cx="219074" cy="633412"/>
            </a:xfrm>
            <a:custGeom>
              <a:pathLst>
                <a:path extrusionOk="0" h="1598" w="553">
                  <a:moveTo>
                    <a:pt x="0" y="0"/>
                  </a:moveTo>
                  <a:lnTo>
                    <a:pt x="516" y="1598"/>
                  </a:lnTo>
                  <a:lnTo>
                    <a:pt x="553" y="1582"/>
                  </a:lnTo>
                  <a:lnTo>
                    <a:pt x="52" y="29"/>
                  </a:lnTo>
                  <a:lnTo>
                    <a:pt x="0" y="0"/>
                  </a:lnTo>
                  <a:close/>
                </a:path>
              </a:pathLst>
            </a:custGeom>
            <a:solidFill>
              <a:srgbClr val="8C9BA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7" name="Shape 257"/>
            <p:cNvSpPr/>
            <p:nvPr/>
          </p:nvSpPr>
          <p:spPr>
            <a:xfrm flipH="1">
              <a:off x="996920" y="2728907"/>
              <a:ext cx="273050" cy="273049"/>
            </a:xfrm>
            <a:custGeom>
              <a:pathLst>
                <a:path extrusionOk="0" h="687" w="688">
                  <a:moveTo>
                    <a:pt x="0" y="0"/>
                  </a:moveTo>
                  <a:lnTo>
                    <a:pt x="688" y="642"/>
                  </a:lnTo>
                  <a:lnTo>
                    <a:pt x="674" y="687"/>
                  </a:lnTo>
                  <a:lnTo>
                    <a:pt x="22" y="81"/>
                  </a:lnTo>
                  <a:lnTo>
                    <a:pt x="0" y="0"/>
                  </a:lnTo>
                  <a:close/>
                </a:path>
              </a:pathLst>
            </a:custGeom>
            <a:solidFill>
              <a:srgbClr val="8C9BA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8" name="Shape 258"/>
            <p:cNvSpPr/>
            <p:nvPr/>
          </p:nvSpPr>
          <p:spPr>
            <a:xfrm flipH="1">
              <a:off x="647670" y="2705094"/>
              <a:ext cx="622300" cy="41274"/>
            </a:xfrm>
            <a:custGeom>
              <a:pathLst>
                <a:path extrusionOk="0" h="105" w="1569">
                  <a:moveTo>
                    <a:pt x="0" y="0"/>
                  </a:moveTo>
                  <a:lnTo>
                    <a:pt x="60" y="38"/>
                  </a:lnTo>
                  <a:lnTo>
                    <a:pt x="1531" y="105"/>
                  </a:lnTo>
                  <a:lnTo>
                    <a:pt x="1569" y="61"/>
                  </a:lnTo>
                  <a:lnTo>
                    <a:pt x="0" y="0"/>
                  </a:lnTo>
                  <a:close/>
                </a:path>
              </a:pathLst>
            </a:custGeom>
            <a:solidFill>
              <a:srgbClr val="8C9BA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59" name="Shape 259"/>
            <p:cNvSpPr/>
            <p:nvPr/>
          </p:nvSpPr>
          <p:spPr>
            <a:xfrm flipH="1">
              <a:off x="706408" y="3003544"/>
              <a:ext cx="211137" cy="241299"/>
            </a:xfrm>
            <a:custGeom>
              <a:pathLst>
                <a:path extrusionOk="0" h="609" w="532">
                  <a:moveTo>
                    <a:pt x="502" y="14"/>
                  </a:moveTo>
                  <a:lnTo>
                    <a:pt x="513" y="25"/>
                  </a:lnTo>
                  <a:lnTo>
                    <a:pt x="522" y="39"/>
                  </a:lnTo>
                  <a:lnTo>
                    <a:pt x="528" y="56"/>
                  </a:lnTo>
                  <a:lnTo>
                    <a:pt x="532" y="76"/>
                  </a:lnTo>
                  <a:lnTo>
                    <a:pt x="532" y="98"/>
                  </a:lnTo>
                  <a:lnTo>
                    <a:pt x="530" y="123"/>
                  </a:lnTo>
                  <a:lnTo>
                    <a:pt x="526" y="148"/>
                  </a:lnTo>
                  <a:lnTo>
                    <a:pt x="520" y="175"/>
                  </a:lnTo>
                  <a:lnTo>
                    <a:pt x="511" y="204"/>
                  </a:lnTo>
                  <a:lnTo>
                    <a:pt x="500" y="233"/>
                  </a:lnTo>
                  <a:lnTo>
                    <a:pt x="487" y="264"/>
                  </a:lnTo>
                  <a:lnTo>
                    <a:pt x="472" y="294"/>
                  </a:lnTo>
                  <a:lnTo>
                    <a:pt x="456" y="325"/>
                  </a:lnTo>
                  <a:lnTo>
                    <a:pt x="438" y="354"/>
                  </a:lnTo>
                  <a:lnTo>
                    <a:pt x="417" y="384"/>
                  </a:lnTo>
                  <a:lnTo>
                    <a:pt x="395" y="412"/>
                  </a:lnTo>
                  <a:lnTo>
                    <a:pt x="371" y="439"/>
                  </a:lnTo>
                  <a:lnTo>
                    <a:pt x="346" y="465"/>
                  </a:lnTo>
                  <a:lnTo>
                    <a:pt x="321" y="488"/>
                  </a:lnTo>
                  <a:lnTo>
                    <a:pt x="294" y="510"/>
                  </a:lnTo>
                  <a:lnTo>
                    <a:pt x="267" y="530"/>
                  </a:lnTo>
                  <a:lnTo>
                    <a:pt x="240" y="548"/>
                  </a:lnTo>
                  <a:lnTo>
                    <a:pt x="213" y="565"/>
                  </a:lnTo>
                  <a:lnTo>
                    <a:pt x="186" y="577"/>
                  </a:lnTo>
                  <a:lnTo>
                    <a:pt x="160" y="589"/>
                  </a:lnTo>
                  <a:lnTo>
                    <a:pt x="135" y="598"/>
                  </a:lnTo>
                  <a:lnTo>
                    <a:pt x="113" y="604"/>
                  </a:lnTo>
                  <a:lnTo>
                    <a:pt x="90" y="608"/>
                  </a:lnTo>
                  <a:lnTo>
                    <a:pt x="71" y="609"/>
                  </a:lnTo>
                  <a:lnTo>
                    <a:pt x="54" y="607"/>
                  </a:lnTo>
                  <a:lnTo>
                    <a:pt x="38" y="602"/>
                  </a:lnTo>
                  <a:lnTo>
                    <a:pt x="26" y="594"/>
                  </a:lnTo>
                  <a:lnTo>
                    <a:pt x="8" y="567"/>
                  </a:lnTo>
                  <a:lnTo>
                    <a:pt x="0" y="529"/>
                  </a:lnTo>
                  <a:lnTo>
                    <a:pt x="1" y="483"/>
                  </a:lnTo>
                  <a:lnTo>
                    <a:pt x="12" y="429"/>
                  </a:lnTo>
                  <a:lnTo>
                    <a:pt x="30" y="371"/>
                  </a:lnTo>
                  <a:lnTo>
                    <a:pt x="57" y="311"/>
                  </a:lnTo>
                  <a:lnTo>
                    <a:pt x="91" y="252"/>
                  </a:lnTo>
                  <a:lnTo>
                    <a:pt x="134" y="194"/>
                  </a:lnTo>
                  <a:lnTo>
                    <a:pt x="158" y="167"/>
                  </a:lnTo>
                  <a:lnTo>
                    <a:pt x="183" y="141"/>
                  </a:lnTo>
                  <a:lnTo>
                    <a:pt x="209" y="117"/>
                  </a:lnTo>
                  <a:lnTo>
                    <a:pt x="234" y="96"/>
                  </a:lnTo>
                  <a:lnTo>
                    <a:pt x="261" y="76"/>
                  </a:lnTo>
                  <a:lnTo>
                    <a:pt x="287" y="58"/>
                  </a:lnTo>
                  <a:lnTo>
                    <a:pt x="314" y="43"/>
                  </a:lnTo>
                  <a:lnTo>
                    <a:pt x="340" y="29"/>
                  </a:lnTo>
                  <a:lnTo>
                    <a:pt x="366" y="18"/>
                  </a:lnTo>
                  <a:lnTo>
                    <a:pt x="389" y="10"/>
                  </a:lnTo>
                  <a:lnTo>
                    <a:pt x="413" y="4"/>
                  </a:lnTo>
                  <a:lnTo>
                    <a:pt x="435" y="0"/>
                  </a:lnTo>
                  <a:lnTo>
                    <a:pt x="455" y="0"/>
                  </a:lnTo>
                  <a:lnTo>
                    <a:pt x="473" y="1"/>
                  </a:lnTo>
                  <a:lnTo>
                    <a:pt x="490" y="7"/>
                  </a:lnTo>
                  <a:lnTo>
                    <a:pt x="502" y="14"/>
                  </a:lnTo>
                  <a:close/>
                </a:path>
              </a:pathLst>
            </a:custGeom>
            <a:solidFill>
              <a:srgbClr val="D6E0E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0" name="Shape 260"/>
            <p:cNvSpPr/>
            <p:nvPr/>
          </p:nvSpPr>
          <p:spPr>
            <a:xfrm flipH="1">
              <a:off x="650845" y="2735257"/>
              <a:ext cx="428625" cy="633413"/>
            </a:xfrm>
            <a:custGeom>
              <a:pathLst>
                <a:path extrusionOk="0" h="1597" w="1080">
                  <a:moveTo>
                    <a:pt x="26" y="1581"/>
                  </a:moveTo>
                  <a:lnTo>
                    <a:pt x="17" y="1591"/>
                  </a:lnTo>
                  <a:lnTo>
                    <a:pt x="10" y="1596"/>
                  </a:lnTo>
                  <a:lnTo>
                    <a:pt x="4" y="1597"/>
                  </a:lnTo>
                  <a:lnTo>
                    <a:pt x="1" y="1595"/>
                  </a:lnTo>
                  <a:lnTo>
                    <a:pt x="0" y="1592"/>
                  </a:lnTo>
                  <a:lnTo>
                    <a:pt x="2" y="1587"/>
                  </a:lnTo>
                  <a:lnTo>
                    <a:pt x="6" y="1580"/>
                  </a:lnTo>
                  <a:lnTo>
                    <a:pt x="16" y="1575"/>
                  </a:lnTo>
                  <a:lnTo>
                    <a:pt x="30" y="1568"/>
                  </a:lnTo>
                  <a:lnTo>
                    <a:pt x="46" y="1560"/>
                  </a:lnTo>
                  <a:lnTo>
                    <a:pt x="64" y="1549"/>
                  </a:lnTo>
                  <a:lnTo>
                    <a:pt x="84" y="1536"/>
                  </a:lnTo>
                  <a:lnTo>
                    <a:pt x="106" y="1521"/>
                  </a:lnTo>
                  <a:lnTo>
                    <a:pt x="130" y="1505"/>
                  </a:lnTo>
                  <a:lnTo>
                    <a:pt x="156" y="1488"/>
                  </a:lnTo>
                  <a:lnTo>
                    <a:pt x="183" y="1468"/>
                  </a:lnTo>
                  <a:lnTo>
                    <a:pt x="211" y="1447"/>
                  </a:lnTo>
                  <a:lnTo>
                    <a:pt x="240" y="1425"/>
                  </a:lnTo>
                  <a:lnTo>
                    <a:pt x="270" y="1402"/>
                  </a:lnTo>
                  <a:lnTo>
                    <a:pt x="301" y="1378"/>
                  </a:lnTo>
                  <a:lnTo>
                    <a:pt x="334" y="1352"/>
                  </a:lnTo>
                  <a:lnTo>
                    <a:pt x="366" y="1326"/>
                  </a:lnTo>
                  <a:lnTo>
                    <a:pt x="399" y="1300"/>
                  </a:lnTo>
                  <a:lnTo>
                    <a:pt x="433" y="1272"/>
                  </a:lnTo>
                  <a:lnTo>
                    <a:pt x="466" y="1244"/>
                  </a:lnTo>
                  <a:lnTo>
                    <a:pt x="499" y="1215"/>
                  </a:lnTo>
                  <a:lnTo>
                    <a:pt x="534" y="1186"/>
                  </a:lnTo>
                  <a:lnTo>
                    <a:pt x="567" y="1157"/>
                  </a:lnTo>
                  <a:lnTo>
                    <a:pt x="599" y="1126"/>
                  </a:lnTo>
                  <a:lnTo>
                    <a:pt x="632" y="1097"/>
                  </a:lnTo>
                  <a:lnTo>
                    <a:pt x="664" y="1067"/>
                  </a:lnTo>
                  <a:lnTo>
                    <a:pt x="695" y="1038"/>
                  </a:lnTo>
                  <a:lnTo>
                    <a:pt x="725" y="1009"/>
                  </a:lnTo>
                  <a:lnTo>
                    <a:pt x="754" y="981"/>
                  </a:lnTo>
                  <a:lnTo>
                    <a:pt x="782" y="952"/>
                  </a:lnTo>
                  <a:lnTo>
                    <a:pt x="809" y="925"/>
                  </a:lnTo>
                  <a:lnTo>
                    <a:pt x="834" y="898"/>
                  </a:lnTo>
                  <a:lnTo>
                    <a:pt x="858" y="872"/>
                  </a:lnTo>
                  <a:lnTo>
                    <a:pt x="879" y="847"/>
                  </a:lnTo>
                  <a:lnTo>
                    <a:pt x="900" y="822"/>
                  </a:lnTo>
                  <a:lnTo>
                    <a:pt x="862" y="812"/>
                  </a:lnTo>
                  <a:lnTo>
                    <a:pt x="832" y="804"/>
                  </a:lnTo>
                  <a:lnTo>
                    <a:pt x="809" y="794"/>
                  </a:lnTo>
                  <a:lnTo>
                    <a:pt x="793" y="782"/>
                  </a:lnTo>
                  <a:lnTo>
                    <a:pt x="782" y="767"/>
                  </a:lnTo>
                  <a:lnTo>
                    <a:pt x="776" y="748"/>
                  </a:lnTo>
                  <a:lnTo>
                    <a:pt x="773" y="722"/>
                  </a:lnTo>
                  <a:lnTo>
                    <a:pt x="772" y="688"/>
                  </a:lnTo>
                  <a:lnTo>
                    <a:pt x="725" y="694"/>
                  </a:lnTo>
                  <a:lnTo>
                    <a:pt x="683" y="700"/>
                  </a:lnTo>
                  <a:lnTo>
                    <a:pt x="645" y="705"/>
                  </a:lnTo>
                  <a:lnTo>
                    <a:pt x="608" y="708"/>
                  </a:lnTo>
                  <a:lnTo>
                    <a:pt x="574" y="711"/>
                  </a:lnTo>
                  <a:lnTo>
                    <a:pt x="540" y="712"/>
                  </a:lnTo>
                  <a:lnTo>
                    <a:pt x="508" y="714"/>
                  </a:lnTo>
                  <a:lnTo>
                    <a:pt x="477" y="712"/>
                  </a:lnTo>
                  <a:lnTo>
                    <a:pt x="445" y="710"/>
                  </a:lnTo>
                  <a:lnTo>
                    <a:pt x="414" y="707"/>
                  </a:lnTo>
                  <a:lnTo>
                    <a:pt x="381" y="703"/>
                  </a:lnTo>
                  <a:lnTo>
                    <a:pt x="348" y="697"/>
                  </a:lnTo>
                  <a:lnTo>
                    <a:pt x="311" y="691"/>
                  </a:lnTo>
                  <a:lnTo>
                    <a:pt x="272" y="682"/>
                  </a:lnTo>
                  <a:lnTo>
                    <a:pt x="231" y="673"/>
                  </a:lnTo>
                  <a:lnTo>
                    <a:pt x="186" y="662"/>
                  </a:lnTo>
                  <a:lnTo>
                    <a:pt x="186" y="653"/>
                  </a:lnTo>
                  <a:lnTo>
                    <a:pt x="183" y="646"/>
                  </a:lnTo>
                  <a:lnTo>
                    <a:pt x="180" y="638"/>
                  </a:lnTo>
                  <a:lnTo>
                    <a:pt x="180" y="630"/>
                  </a:lnTo>
                  <a:lnTo>
                    <a:pt x="223" y="637"/>
                  </a:lnTo>
                  <a:lnTo>
                    <a:pt x="265" y="645"/>
                  </a:lnTo>
                  <a:lnTo>
                    <a:pt x="306" y="653"/>
                  </a:lnTo>
                  <a:lnTo>
                    <a:pt x="348" y="661"/>
                  </a:lnTo>
                  <a:lnTo>
                    <a:pt x="388" y="667"/>
                  </a:lnTo>
                  <a:lnTo>
                    <a:pt x="428" y="674"/>
                  </a:lnTo>
                  <a:lnTo>
                    <a:pt x="469" y="679"/>
                  </a:lnTo>
                  <a:lnTo>
                    <a:pt x="509" y="683"/>
                  </a:lnTo>
                  <a:lnTo>
                    <a:pt x="549" y="686"/>
                  </a:lnTo>
                  <a:lnTo>
                    <a:pt x="590" y="686"/>
                  </a:lnTo>
                  <a:lnTo>
                    <a:pt x="629" y="682"/>
                  </a:lnTo>
                  <a:lnTo>
                    <a:pt x="670" y="678"/>
                  </a:lnTo>
                  <a:lnTo>
                    <a:pt x="711" y="669"/>
                  </a:lnTo>
                  <a:lnTo>
                    <a:pt x="752" y="658"/>
                  </a:lnTo>
                  <a:lnTo>
                    <a:pt x="794" y="643"/>
                  </a:lnTo>
                  <a:lnTo>
                    <a:pt x="836" y="623"/>
                  </a:lnTo>
                  <a:lnTo>
                    <a:pt x="852" y="616"/>
                  </a:lnTo>
                  <a:lnTo>
                    <a:pt x="870" y="608"/>
                  </a:lnTo>
                  <a:lnTo>
                    <a:pt x="886" y="602"/>
                  </a:lnTo>
                  <a:lnTo>
                    <a:pt x="903" y="594"/>
                  </a:lnTo>
                  <a:lnTo>
                    <a:pt x="919" y="587"/>
                  </a:lnTo>
                  <a:lnTo>
                    <a:pt x="936" y="579"/>
                  </a:lnTo>
                  <a:lnTo>
                    <a:pt x="952" y="573"/>
                  </a:lnTo>
                  <a:lnTo>
                    <a:pt x="970" y="565"/>
                  </a:lnTo>
                  <a:lnTo>
                    <a:pt x="1011" y="469"/>
                  </a:lnTo>
                  <a:lnTo>
                    <a:pt x="1034" y="381"/>
                  </a:lnTo>
                  <a:lnTo>
                    <a:pt x="1045" y="303"/>
                  </a:lnTo>
                  <a:lnTo>
                    <a:pt x="1046" y="233"/>
                  </a:lnTo>
                  <a:lnTo>
                    <a:pt x="1043" y="173"/>
                  </a:lnTo>
                  <a:lnTo>
                    <a:pt x="1037" y="122"/>
                  </a:lnTo>
                  <a:lnTo>
                    <a:pt x="1035" y="81"/>
                  </a:lnTo>
                  <a:lnTo>
                    <a:pt x="1041" y="50"/>
                  </a:lnTo>
                  <a:lnTo>
                    <a:pt x="1046" y="37"/>
                  </a:lnTo>
                  <a:lnTo>
                    <a:pt x="1047" y="24"/>
                  </a:lnTo>
                  <a:lnTo>
                    <a:pt x="1048" y="11"/>
                  </a:lnTo>
                  <a:lnTo>
                    <a:pt x="1054" y="0"/>
                  </a:lnTo>
                  <a:lnTo>
                    <a:pt x="1064" y="66"/>
                  </a:lnTo>
                  <a:lnTo>
                    <a:pt x="1073" y="138"/>
                  </a:lnTo>
                  <a:lnTo>
                    <a:pt x="1079" y="215"/>
                  </a:lnTo>
                  <a:lnTo>
                    <a:pt x="1080" y="291"/>
                  </a:lnTo>
                  <a:lnTo>
                    <a:pt x="1075" y="366"/>
                  </a:lnTo>
                  <a:lnTo>
                    <a:pt x="1061" y="438"/>
                  </a:lnTo>
                  <a:lnTo>
                    <a:pt x="1037" y="503"/>
                  </a:lnTo>
                  <a:lnTo>
                    <a:pt x="1002" y="559"/>
                  </a:lnTo>
                  <a:lnTo>
                    <a:pt x="1032" y="587"/>
                  </a:lnTo>
                  <a:lnTo>
                    <a:pt x="1051" y="616"/>
                  </a:lnTo>
                  <a:lnTo>
                    <a:pt x="1059" y="645"/>
                  </a:lnTo>
                  <a:lnTo>
                    <a:pt x="1057" y="674"/>
                  </a:lnTo>
                  <a:lnTo>
                    <a:pt x="1044" y="705"/>
                  </a:lnTo>
                  <a:lnTo>
                    <a:pt x="1021" y="737"/>
                  </a:lnTo>
                  <a:lnTo>
                    <a:pt x="990" y="771"/>
                  </a:lnTo>
                  <a:lnTo>
                    <a:pt x="948" y="807"/>
                  </a:lnTo>
                  <a:lnTo>
                    <a:pt x="936" y="824"/>
                  </a:lnTo>
                  <a:lnTo>
                    <a:pt x="924" y="843"/>
                  </a:lnTo>
                  <a:lnTo>
                    <a:pt x="910" y="860"/>
                  </a:lnTo>
                  <a:lnTo>
                    <a:pt x="896" y="879"/>
                  </a:lnTo>
                  <a:lnTo>
                    <a:pt x="880" y="897"/>
                  </a:lnTo>
                  <a:lnTo>
                    <a:pt x="864" y="918"/>
                  </a:lnTo>
                  <a:lnTo>
                    <a:pt x="847" y="937"/>
                  </a:lnTo>
                  <a:lnTo>
                    <a:pt x="829" y="958"/>
                  </a:lnTo>
                  <a:lnTo>
                    <a:pt x="809" y="978"/>
                  </a:lnTo>
                  <a:lnTo>
                    <a:pt x="788" y="1000"/>
                  </a:lnTo>
                  <a:lnTo>
                    <a:pt x="766" y="1021"/>
                  </a:lnTo>
                  <a:lnTo>
                    <a:pt x="744" y="1044"/>
                  </a:lnTo>
                  <a:lnTo>
                    <a:pt x="720" y="1066"/>
                  </a:lnTo>
                  <a:lnTo>
                    <a:pt x="694" y="1090"/>
                  </a:lnTo>
                  <a:lnTo>
                    <a:pt x="668" y="1112"/>
                  </a:lnTo>
                  <a:lnTo>
                    <a:pt x="640" y="1137"/>
                  </a:lnTo>
                  <a:lnTo>
                    <a:pt x="612" y="1161"/>
                  </a:lnTo>
                  <a:lnTo>
                    <a:pt x="582" y="1187"/>
                  </a:lnTo>
                  <a:lnTo>
                    <a:pt x="551" y="1211"/>
                  </a:lnTo>
                  <a:lnTo>
                    <a:pt x="519" y="1237"/>
                  </a:lnTo>
                  <a:lnTo>
                    <a:pt x="485" y="1263"/>
                  </a:lnTo>
                  <a:lnTo>
                    <a:pt x="450" y="1290"/>
                  </a:lnTo>
                  <a:lnTo>
                    <a:pt x="413" y="1317"/>
                  </a:lnTo>
                  <a:lnTo>
                    <a:pt x="377" y="1345"/>
                  </a:lnTo>
                  <a:lnTo>
                    <a:pt x="337" y="1373"/>
                  </a:lnTo>
                  <a:lnTo>
                    <a:pt x="297" y="1402"/>
                  </a:lnTo>
                  <a:lnTo>
                    <a:pt x="255" y="1430"/>
                  </a:lnTo>
                  <a:lnTo>
                    <a:pt x="212" y="1460"/>
                  </a:lnTo>
                  <a:lnTo>
                    <a:pt x="168" y="1489"/>
                  </a:lnTo>
                  <a:lnTo>
                    <a:pt x="121" y="1520"/>
                  </a:lnTo>
                  <a:lnTo>
                    <a:pt x="74" y="1550"/>
                  </a:lnTo>
                  <a:lnTo>
                    <a:pt x="26" y="1581"/>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1" name="Shape 261"/>
            <p:cNvSpPr/>
            <p:nvPr/>
          </p:nvSpPr>
          <p:spPr>
            <a:xfrm flipH="1">
              <a:off x="565121" y="2701919"/>
              <a:ext cx="688974" cy="666749"/>
            </a:xfrm>
            <a:custGeom>
              <a:pathLst>
                <a:path extrusionOk="0" h="1681" w="1738">
                  <a:moveTo>
                    <a:pt x="0" y="1681"/>
                  </a:moveTo>
                  <a:lnTo>
                    <a:pt x="0" y="1681"/>
                  </a:lnTo>
                  <a:lnTo>
                    <a:pt x="105" y="1641"/>
                  </a:lnTo>
                  <a:lnTo>
                    <a:pt x="206" y="1601"/>
                  </a:lnTo>
                  <a:lnTo>
                    <a:pt x="303" y="1562"/>
                  </a:lnTo>
                  <a:lnTo>
                    <a:pt x="397" y="1522"/>
                  </a:lnTo>
                  <a:lnTo>
                    <a:pt x="485" y="1484"/>
                  </a:lnTo>
                  <a:lnTo>
                    <a:pt x="569" y="1445"/>
                  </a:lnTo>
                  <a:lnTo>
                    <a:pt x="650" y="1405"/>
                  </a:lnTo>
                  <a:lnTo>
                    <a:pt x="727" y="1365"/>
                  </a:lnTo>
                  <a:lnTo>
                    <a:pt x="800" y="1326"/>
                  </a:lnTo>
                  <a:lnTo>
                    <a:pt x="869" y="1285"/>
                  </a:lnTo>
                  <a:lnTo>
                    <a:pt x="936" y="1244"/>
                  </a:lnTo>
                  <a:lnTo>
                    <a:pt x="999" y="1201"/>
                  </a:lnTo>
                  <a:lnTo>
                    <a:pt x="1059" y="1158"/>
                  </a:lnTo>
                  <a:lnTo>
                    <a:pt x="1115" y="1114"/>
                  </a:lnTo>
                  <a:lnTo>
                    <a:pt x="1169" y="1069"/>
                  </a:lnTo>
                  <a:lnTo>
                    <a:pt x="1219" y="1022"/>
                  </a:lnTo>
                  <a:lnTo>
                    <a:pt x="1268" y="974"/>
                  </a:lnTo>
                  <a:lnTo>
                    <a:pt x="1313" y="925"/>
                  </a:lnTo>
                  <a:lnTo>
                    <a:pt x="1356" y="874"/>
                  </a:lnTo>
                  <a:lnTo>
                    <a:pt x="1397" y="820"/>
                  </a:lnTo>
                  <a:lnTo>
                    <a:pt x="1434" y="765"/>
                  </a:lnTo>
                  <a:lnTo>
                    <a:pt x="1471" y="708"/>
                  </a:lnTo>
                  <a:lnTo>
                    <a:pt x="1504" y="649"/>
                  </a:lnTo>
                  <a:lnTo>
                    <a:pt x="1537" y="588"/>
                  </a:lnTo>
                  <a:lnTo>
                    <a:pt x="1567" y="525"/>
                  </a:lnTo>
                  <a:lnTo>
                    <a:pt x="1596" y="458"/>
                  </a:lnTo>
                  <a:lnTo>
                    <a:pt x="1623" y="389"/>
                  </a:lnTo>
                  <a:lnTo>
                    <a:pt x="1649" y="317"/>
                  </a:lnTo>
                  <a:lnTo>
                    <a:pt x="1672" y="243"/>
                  </a:lnTo>
                  <a:lnTo>
                    <a:pt x="1695" y="164"/>
                  </a:lnTo>
                  <a:lnTo>
                    <a:pt x="1718" y="84"/>
                  </a:lnTo>
                  <a:lnTo>
                    <a:pt x="1738" y="0"/>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2" name="Shape 262"/>
            <p:cNvSpPr/>
            <p:nvPr/>
          </p:nvSpPr>
          <p:spPr>
            <a:xfrm flipH="1">
              <a:off x="808008" y="2795582"/>
              <a:ext cx="165099" cy="514349"/>
            </a:xfrm>
            <a:custGeom>
              <a:pathLst>
                <a:path extrusionOk="0" h="1299" w="417">
                  <a:moveTo>
                    <a:pt x="0" y="0"/>
                  </a:moveTo>
                  <a:lnTo>
                    <a:pt x="0" y="0"/>
                  </a:lnTo>
                  <a:lnTo>
                    <a:pt x="48" y="84"/>
                  </a:lnTo>
                  <a:lnTo>
                    <a:pt x="98" y="165"/>
                  </a:lnTo>
                  <a:lnTo>
                    <a:pt x="145" y="243"/>
                  </a:lnTo>
                  <a:lnTo>
                    <a:pt x="193" y="320"/>
                  </a:lnTo>
                  <a:lnTo>
                    <a:pt x="237" y="396"/>
                  </a:lnTo>
                  <a:lnTo>
                    <a:pt x="279" y="470"/>
                  </a:lnTo>
                  <a:lnTo>
                    <a:pt x="316" y="544"/>
                  </a:lnTo>
                  <a:lnTo>
                    <a:pt x="349" y="620"/>
                  </a:lnTo>
                  <a:lnTo>
                    <a:pt x="377" y="695"/>
                  </a:lnTo>
                  <a:lnTo>
                    <a:pt x="397" y="772"/>
                  </a:lnTo>
                  <a:lnTo>
                    <a:pt x="411" y="852"/>
                  </a:lnTo>
                  <a:lnTo>
                    <a:pt x="417" y="934"/>
                  </a:lnTo>
                  <a:lnTo>
                    <a:pt x="414" y="1020"/>
                  </a:lnTo>
                  <a:lnTo>
                    <a:pt x="401" y="1108"/>
                  </a:lnTo>
                  <a:lnTo>
                    <a:pt x="379" y="1201"/>
                  </a:lnTo>
                  <a:lnTo>
                    <a:pt x="344" y="1299"/>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3" name="Shape 263"/>
            <p:cNvSpPr/>
            <p:nvPr/>
          </p:nvSpPr>
          <p:spPr>
            <a:xfrm flipH="1">
              <a:off x="750858" y="2687632"/>
              <a:ext cx="315912" cy="766762"/>
            </a:xfrm>
            <a:custGeom>
              <a:pathLst>
                <a:path extrusionOk="0" h="1931" w="800">
                  <a:moveTo>
                    <a:pt x="775" y="0"/>
                  </a:moveTo>
                  <a:lnTo>
                    <a:pt x="775" y="0"/>
                  </a:lnTo>
                  <a:lnTo>
                    <a:pt x="783" y="58"/>
                  </a:lnTo>
                  <a:lnTo>
                    <a:pt x="789" y="117"/>
                  </a:lnTo>
                  <a:lnTo>
                    <a:pt x="794" y="178"/>
                  </a:lnTo>
                  <a:lnTo>
                    <a:pt x="798" y="238"/>
                  </a:lnTo>
                  <a:lnTo>
                    <a:pt x="800" y="299"/>
                  </a:lnTo>
                  <a:lnTo>
                    <a:pt x="800" y="360"/>
                  </a:lnTo>
                  <a:lnTo>
                    <a:pt x="799" y="423"/>
                  </a:lnTo>
                  <a:lnTo>
                    <a:pt x="795" y="485"/>
                  </a:lnTo>
                  <a:lnTo>
                    <a:pt x="790" y="548"/>
                  </a:lnTo>
                  <a:lnTo>
                    <a:pt x="783" y="611"/>
                  </a:lnTo>
                  <a:lnTo>
                    <a:pt x="774" y="674"/>
                  </a:lnTo>
                  <a:lnTo>
                    <a:pt x="762" y="737"/>
                  </a:lnTo>
                  <a:lnTo>
                    <a:pt x="749" y="800"/>
                  </a:lnTo>
                  <a:lnTo>
                    <a:pt x="733" y="864"/>
                  </a:lnTo>
                  <a:lnTo>
                    <a:pt x="716" y="927"/>
                  </a:lnTo>
                  <a:lnTo>
                    <a:pt x="695" y="989"/>
                  </a:lnTo>
                  <a:lnTo>
                    <a:pt x="673" y="1053"/>
                  </a:lnTo>
                  <a:lnTo>
                    <a:pt x="647" y="1115"/>
                  </a:lnTo>
                  <a:lnTo>
                    <a:pt x="620" y="1178"/>
                  </a:lnTo>
                  <a:lnTo>
                    <a:pt x="590" y="1240"/>
                  </a:lnTo>
                  <a:lnTo>
                    <a:pt x="557" y="1301"/>
                  </a:lnTo>
                  <a:lnTo>
                    <a:pt x="521" y="1363"/>
                  </a:lnTo>
                  <a:lnTo>
                    <a:pt x="482" y="1423"/>
                  </a:lnTo>
                  <a:lnTo>
                    <a:pt x="441" y="1483"/>
                  </a:lnTo>
                  <a:lnTo>
                    <a:pt x="397" y="1542"/>
                  </a:lnTo>
                  <a:lnTo>
                    <a:pt x="350" y="1600"/>
                  </a:lnTo>
                  <a:lnTo>
                    <a:pt x="299" y="1658"/>
                  </a:lnTo>
                  <a:lnTo>
                    <a:pt x="247" y="1714"/>
                  </a:lnTo>
                  <a:lnTo>
                    <a:pt x="189" y="1770"/>
                  </a:lnTo>
                  <a:lnTo>
                    <a:pt x="130" y="1825"/>
                  </a:lnTo>
                  <a:lnTo>
                    <a:pt x="67" y="1879"/>
                  </a:lnTo>
                  <a:lnTo>
                    <a:pt x="0" y="1931"/>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4" name="Shape 264"/>
            <p:cNvSpPr/>
            <p:nvPr/>
          </p:nvSpPr>
          <p:spPr>
            <a:xfrm flipH="1">
              <a:off x="615920" y="3060694"/>
              <a:ext cx="560387" cy="85724"/>
            </a:xfrm>
            <a:custGeom>
              <a:pathLst>
                <a:path extrusionOk="0" h="218" w="1409">
                  <a:moveTo>
                    <a:pt x="0" y="47"/>
                  </a:moveTo>
                  <a:lnTo>
                    <a:pt x="0" y="47"/>
                  </a:lnTo>
                  <a:lnTo>
                    <a:pt x="66" y="68"/>
                  </a:lnTo>
                  <a:lnTo>
                    <a:pt x="130" y="87"/>
                  </a:lnTo>
                  <a:lnTo>
                    <a:pt x="190" y="105"/>
                  </a:lnTo>
                  <a:lnTo>
                    <a:pt x="248" y="123"/>
                  </a:lnTo>
                  <a:lnTo>
                    <a:pt x="303" y="138"/>
                  </a:lnTo>
                  <a:lnTo>
                    <a:pt x="356" y="152"/>
                  </a:lnTo>
                  <a:lnTo>
                    <a:pt x="407" y="165"/>
                  </a:lnTo>
                  <a:lnTo>
                    <a:pt x="454" y="176"/>
                  </a:lnTo>
                  <a:lnTo>
                    <a:pt x="500" y="186"/>
                  </a:lnTo>
                  <a:lnTo>
                    <a:pt x="544" y="196"/>
                  </a:lnTo>
                  <a:lnTo>
                    <a:pt x="586" y="203"/>
                  </a:lnTo>
                  <a:lnTo>
                    <a:pt x="627" y="209"/>
                  </a:lnTo>
                  <a:lnTo>
                    <a:pt x="667" y="213"/>
                  </a:lnTo>
                  <a:lnTo>
                    <a:pt x="706" y="216"/>
                  </a:lnTo>
                  <a:lnTo>
                    <a:pt x="743" y="218"/>
                  </a:lnTo>
                  <a:lnTo>
                    <a:pt x="780" y="218"/>
                  </a:lnTo>
                  <a:lnTo>
                    <a:pt x="817" y="216"/>
                  </a:lnTo>
                  <a:lnTo>
                    <a:pt x="852" y="214"/>
                  </a:lnTo>
                  <a:lnTo>
                    <a:pt x="888" y="209"/>
                  </a:lnTo>
                  <a:lnTo>
                    <a:pt x="924" y="203"/>
                  </a:lnTo>
                  <a:lnTo>
                    <a:pt x="960" y="196"/>
                  </a:lnTo>
                  <a:lnTo>
                    <a:pt x="995" y="186"/>
                  </a:lnTo>
                  <a:lnTo>
                    <a:pt x="1032" y="175"/>
                  </a:lnTo>
                  <a:lnTo>
                    <a:pt x="1069" y="162"/>
                  </a:lnTo>
                  <a:lnTo>
                    <a:pt x="1106" y="148"/>
                  </a:lnTo>
                  <a:lnTo>
                    <a:pt x="1145" y="132"/>
                  </a:lnTo>
                  <a:lnTo>
                    <a:pt x="1186" y="115"/>
                  </a:lnTo>
                  <a:lnTo>
                    <a:pt x="1227" y="96"/>
                  </a:lnTo>
                  <a:lnTo>
                    <a:pt x="1270" y="74"/>
                  </a:lnTo>
                  <a:lnTo>
                    <a:pt x="1314" y="52"/>
                  </a:lnTo>
                  <a:lnTo>
                    <a:pt x="1360" y="27"/>
                  </a:lnTo>
                  <a:lnTo>
                    <a:pt x="1409" y="0"/>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5" name="Shape 265"/>
            <p:cNvSpPr/>
            <p:nvPr/>
          </p:nvSpPr>
          <p:spPr>
            <a:xfrm flipH="1">
              <a:off x="1225520" y="2655882"/>
              <a:ext cx="123824" cy="123825"/>
            </a:xfrm>
            <a:custGeom>
              <a:pathLst>
                <a:path extrusionOk="0" h="312" w="310">
                  <a:moveTo>
                    <a:pt x="0" y="178"/>
                  </a:moveTo>
                  <a:lnTo>
                    <a:pt x="16" y="194"/>
                  </a:lnTo>
                  <a:lnTo>
                    <a:pt x="32" y="211"/>
                  </a:lnTo>
                  <a:lnTo>
                    <a:pt x="48" y="228"/>
                  </a:lnTo>
                  <a:lnTo>
                    <a:pt x="65" y="245"/>
                  </a:lnTo>
                  <a:lnTo>
                    <a:pt x="82" y="262"/>
                  </a:lnTo>
                  <a:lnTo>
                    <a:pt x="98" y="279"/>
                  </a:lnTo>
                  <a:lnTo>
                    <a:pt x="115" y="295"/>
                  </a:lnTo>
                  <a:lnTo>
                    <a:pt x="131" y="312"/>
                  </a:lnTo>
                  <a:lnTo>
                    <a:pt x="152" y="307"/>
                  </a:lnTo>
                  <a:lnTo>
                    <a:pt x="171" y="301"/>
                  </a:lnTo>
                  <a:lnTo>
                    <a:pt x="189" y="294"/>
                  </a:lnTo>
                  <a:lnTo>
                    <a:pt x="206" y="287"/>
                  </a:lnTo>
                  <a:lnTo>
                    <a:pt x="223" y="278"/>
                  </a:lnTo>
                  <a:lnTo>
                    <a:pt x="237" y="269"/>
                  </a:lnTo>
                  <a:lnTo>
                    <a:pt x="251" y="259"/>
                  </a:lnTo>
                  <a:lnTo>
                    <a:pt x="263" y="248"/>
                  </a:lnTo>
                  <a:lnTo>
                    <a:pt x="274" y="235"/>
                  </a:lnTo>
                  <a:lnTo>
                    <a:pt x="284" y="222"/>
                  </a:lnTo>
                  <a:lnTo>
                    <a:pt x="293" y="207"/>
                  </a:lnTo>
                  <a:lnTo>
                    <a:pt x="299" y="191"/>
                  </a:lnTo>
                  <a:lnTo>
                    <a:pt x="304" y="173"/>
                  </a:lnTo>
                  <a:lnTo>
                    <a:pt x="308" y="153"/>
                  </a:lnTo>
                  <a:lnTo>
                    <a:pt x="310" y="133"/>
                  </a:lnTo>
                  <a:lnTo>
                    <a:pt x="310" y="110"/>
                  </a:lnTo>
                  <a:lnTo>
                    <a:pt x="153" y="0"/>
                  </a:lnTo>
                  <a:lnTo>
                    <a:pt x="133" y="22"/>
                  </a:lnTo>
                  <a:lnTo>
                    <a:pt x="114" y="44"/>
                  </a:lnTo>
                  <a:lnTo>
                    <a:pt x="94" y="66"/>
                  </a:lnTo>
                  <a:lnTo>
                    <a:pt x="76" y="89"/>
                  </a:lnTo>
                  <a:lnTo>
                    <a:pt x="57" y="111"/>
                  </a:lnTo>
                  <a:lnTo>
                    <a:pt x="37" y="134"/>
                  </a:lnTo>
                  <a:lnTo>
                    <a:pt x="19" y="155"/>
                  </a:lnTo>
                  <a:lnTo>
                    <a:pt x="0" y="178"/>
                  </a:lnTo>
                  <a:close/>
                </a:path>
              </a:pathLst>
            </a:custGeom>
            <a:solidFill>
              <a:srgbClr val="D6E0E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6" name="Shape 266"/>
            <p:cNvSpPr/>
            <p:nvPr/>
          </p:nvSpPr>
          <p:spPr>
            <a:xfrm flipH="1">
              <a:off x="1287433" y="2652707"/>
              <a:ext cx="66675" cy="74612"/>
            </a:xfrm>
            <a:custGeom>
              <a:pathLst>
                <a:path extrusionOk="0" h="185" w="168">
                  <a:moveTo>
                    <a:pt x="159" y="6"/>
                  </a:moveTo>
                  <a:lnTo>
                    <a:pt x="165" y="13"/>
                  </a:lnTo>
                  <a:lnTo>
                    <a:pt x="168" y="22"/>
                  </a:lnTo>
                  <a:lnTo>
                    <a:pt x="167" y="33"/>
                  </a:lnTo>
                  <a:lnTo>
                    <a:pt x="162" y="47"/>
                  </a:lnTo>
                  <a:lnTo>
                    <a:pt x="156" y="63"/>
                  </a:lnTo>
                  <a:lnTo>
                    <a:pt x="147" y="79"/>
                  </a:lnTo>
                  <a:lnTo>
                    <a:pt x="137" y="95"/>
                  </a:lnTo>
                  <a:lnTo>
                    <a:pt x="124" y="112"/>
                  </a:lnTo>
                  <a:lnTo>
                    <a:pt x="109" y="128"/>
                  </a:lnTo>
                  <a:lnTo>
                    <a:pt x="91" y="144"/>
                  </a:lnTo>
                  <a:lnTo>
                    <a:pt x="74" y="158"/>
                  </a:lnTo>
                  <a:lnTo>
                    <a:pt x="57" y="170"/>
                  </a:lnTo>
                  <a:lnTo>
                    <a:pt x="41" y="179"/>
                  </a:lnTo>
                  <a:lnTo>
                    <a:pt x="27" y="184"/>
                  </a:lnTo>
                  <a:lnTo>
                    <a:pt x="15" y="185"/>
                  </a:lnTo>
                  <a:lnTo>
                    <a:pt x="6" y="182"/>
                  </a:lnTo>
                  <a:lnTo>
                    <a:pt x="1" y="173"/>
                  </a:lnTo>
                  <a:lnTo>
                    <a:pt x="0" y="161"/>
                  </a:lnTo>
                  <a:lnTo>
                    <a:pt x="2" y="146"/>
                  </a:lnTo>
                  <a:lnTo>
                    <a:pt x="7" y="128"/>
                  </a:lnTo>
                  <a:lnTo>
                    <a:pt x="14" y="109"/>
                  </a:lnTo>
                  <a:lnTo>
                    <a:pt x="25" y="89"/>
                  </a:lnTo>
                  <a:lnTo>
                    <a:pt x="36" y="71"/>
                  </a:lnTo>
                  <a:lnTo>
                    <a:pt x="49" y="53"/>
                  </a:lnTo>
                  <a:lnTo>
                    <a:pt x="63" y="37"/>
                  </a:lnTo>
                  <a:lnTo>
                    <a:pt x="79" y="24"/>
                  </a:lnTo>
                  <a:lnTo>
                    <a:pt x="95" y="14"/>
                  </a:lnTo>
                  <a:lnTo>
                    <a:pt x="111" y="7"/>
                  </a:lnTo>
                  <a:lnTo>
                    <a:pt x="126" y="2"/>
                  </a:lnTo>
                  <a:lnTo>
                    <a:pt x="139" y="0"/>
                  </a:lnTo>
                  <a:lnTo>
                    <a:pt x="151" y="1"/>
                  </a:lnTo>
                  <a:lnTo>
                    <a:pt x="159" y="6"/>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7" name="Shape 267"/>
            <p:cNvSpPr/>
            <p:nvPr/>
          </p:nvSpPr>
          <p:spPr>
            <a:xfrm flipH="1">
              <a:off x="1289020" y="2660644"/>
              <a:ext cx="57150" cy="58738"/>
            </a:xfrm>
            <a:custGeom>
              <a:pathLst>
                <a:path extrusionOk="0" h="147" w="141">
                  <a:moveTo>
                    <a:pt x="141" y="4"/>
                  </a:moveTo>
                  <a:lnTo>
                    <a:pt x="140" y="10"/>
                  </a:lnTo>
                  <a:lnTo>
                    <a:pt x="139" y="18"/>
                  </a:lnTo>
                  <a:lnTo>
                    <a:pt x="137" y="29"/>
                  </a:lnTo>
                  <a:lnTo>
                    <a:pt x="135" y="39"/>
                  </a:lnTo>
                  <a:lnTo>
                    <a:pt x="131" y="52"/>
                  </a:lnTo>
                  <a:lnTo>
                    <a:pt x="124" y="66"/>
                  </a:lnTo>
                  <a:lnTo>
                    <a:pt x="117" y="80"/>
                  </a:lnTo>
                  <a:lnTo>
                    <a:pt x="106" y="94"/>
                  </a:lnTo>
                  <a:lnTo>
                    <a:pt x="94" y="107"/>
                  </a:lnTo>
                  <a:lnTo>
                    <a:pt x="81" y="119"/>
                  </a:lnTo>
                  <a:lnTo>
                    <a:pt x="68" y="128"/>
                  </a:lnTo>
                  <a:lnTo>
                    <a:pt x="54" y="135"/>
                  </a:lnTo>
                  <a:lnTo>
                    <a:pt x="41" y="142"/>
                  </a:lnTo>
                  <a:lnTo>
                    <a:pt x="29" y="145"/>
                  </a:lnTo>
                  <a:lnTo>
                    <a:pt x="19" y="147"/>
                  </a:lnTo>
                  <a:lnTo>
                    <a:pt x="9" y="147"/>
                  </a:lnTo>
                  <a:lnTo>
                    <a:pt x="3" y="143"/>
                  </a:lnTo>
                  <a:lnTo>
                    <a:pt x="0" y="134"/>
                  </a:lnTo>
                  <a:lnTo>
                    <a:pt x="1" y="122"/>
                  </a:lnTo>
                  <a:lnTo>
                    <a:pt x="8" y="107"/>
                  </a:lnTo>
                  <a:lnTo>
                    <a:pt x="15" y="91"/>
                  </a:lnTo>
                  <a:lnTo>
                    <a:pt x="25" y="74"/>
                  </a:lnTo>
                  <a:lnTo>
                    <a:pt x="36" y="57"/>
                  </a:lnTo>
                  <a:lnTo>
                    <a:pt x="48" y="42"/>
                  </a:lnTo>
                  <a:lnTo>
                    <a:pt x="61" y="29"/>
                  </a:lnTo>
                  <a:lnTo>
                    <a:pt x="76" y="19"/>
                  </a:lnTo>
                  <a:lnTo>
                    <a:pt x="92" y="10"/>
                  </a:lnTo>
                  <a:lnTo>
                    <a:pt x="107" y="5"/>
                  </a:lnTo>
                  <a:lnTo>
                    <a:pt x="121" y="1"/>
                  </a:lnTo>
                  <a:lnTo>
                    <a:pt x="132" y="0"/>
                  </a:lnTo>
                  <a:lnTo>
                    <a:pt x="139" y="1"/>
                  </a:lnTo>
                  <a:lnTo>
                    <a:pt x="141" y="4"/>
                  </a:lnTo>
                  <a:close/>
                </a:path>
              </a:pathLst>
            </a:custGeom>
            <a:solidFill>
              <a:srgbClr val="9BA5AD"/>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8" name="Shape 268"/>
            <p:cNvSpPr/>
            <p:nvPr/>
          </p:nvSpPr>
          <p:spPr>
            <a:xfrm flipH="1">
              <a:off x="1290608" y="2670169"/>
              <a:ext cx="44450" cy="47625"/>
            </a:xfrm>
            <a:custGeom>
              <a:pathLst>
                <a:path extrusionOk="0" h="119" w="111">
                  <a:moveTo>
                    <a:pt x="111" y="10"/>
                  </a:moveTo>
                  <a:lnTo>
                    <a:pt x="109" y="19"/>
                  </a:lnTo>
                  <a:lnTo>
                    <a:pt x="108" y="25"/>
                  </a:lnTo>
                  <a:lnTo>
                    <a:pt x="107" y="30"/>
                  </a:lnTo>
                  <a:lnTo>
                    <a:pt x="105" y="36"/>
                  </a:lnTo>
                  <a:lnTo>
                    <a:pt x="101" y="42"/>
                  </a:lnTo>
                  <a:lnTo>
                    <a:pt x="96" y="50"/>
                  </a:lnTo>
                  <a:lnTo>
                    <a:pt x="89" y="58"/>
                  </a:lnTo>
                  <a:lnTo>
                    <a:pt x="79" y="71"/>
                  </a:lnTo>
                  <a:lnTo>
                    <a:pt x="68" y="84"/>
                  </a:lnTo>
                  <a:lnTo>
                    <a:pt x="57" y="94"/>
                  </a:lnTo>
                  <a:lnTo>
                    <a:pt x="48" y="100"/>
                  </a:lnTo>
                  <a:lnTo>
                    <a:pt x="39" y="106"/>
                  </a:lnTo>
                  <a:lnTo>
                    <a:pt x="30" y="110"/>
                  </a:lnTo>
                  <a:lnTo>
                    <a:pt x="22" y="113"/>
                  </a:lnTo>
                  <a:lnTo>
                    <a:pt x="14" y="116"/>
                  </a:lnTo>
                  <a:lnTo>
                    <a:pt x="7" y="119"/>
                  </a:lnTo>
                  <a:lnTo>
                    <a:pt x="1" y="119"/>
                  </a:lnTo>
                  <a:lnTo>
                    <a:pt x="0" y="113"/>
                  </a:lnTo>
                  <a:lnTo>
                    <a:pt x="2" y="103"/>
                  </a:lnTo>
                  <a:lnTo>
                    <a:pt x="7" y="92"/>
                  </a:lnTo>
                  <a:lnTo>
                    <a:pt x="14" y="78"/>
                  </a:lnTo>
                  <a:lnTo>
                    <a:pt x="23" y="64"/>
                  </a:lnTo>
                  <a:lnTo>
                    <a:pt x="34" y="50"/>
                  </a:lnTo>
                  <a:lnTo>
                    <a:pt x="44" y="38"/>
                  </a:lnTo>
                  <a:lnTo>
                    <a:pt x="56" y="27"/>
                  </a:lnTo>
                  <a:lnTo>
                    <a:pt x="69" y="17"/>
                  </a:lnTo>
                  <a:lnTo>
                    <a:pt x="81" y="10"/>
                  </a:lnTo>
                  <a:lnTo>
                    <a:pt x="92" y="5"/>
                  </a:lnTo>
                  <a:lnTo>
                    <a:pt x="100" y="0"/>
                  </a:lnTo>
                  <a:lnTo>
                    <a:pt x="108" y="0"/>
                  </a:lnTo>
                  <a:lnTo>
                    <a:pt x="111" y="3"/>
                  </a:lnTo>
                  <a:lnTo>
                    <a:pt x="111" y="10"/>
                  </a:lnTo>
                  <a:close/>
                </a:path>
              </a:pathLst>
            </a:custGeom>
            <a:solidFill>
              <a:srgbClr val="6D7C87"/>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69" name="Shape 269"/>
            <p:cNvSpPr/>
            <p:nvPr/>
          </p:nvSpPr>
          <p:spPr>
            <a:xfrm flipH="1">
              <a:off x="1254095" y="2708269"/>
              <a:ext cx="96837" cy="71437"/>
            </a:xfrm>
            <a:custGeom>
              <a:pathLst>
                <a:path extrusionOk="0" h="179" w="241">
                  <a:moveTo>
                    <a:pt x="109" y="0"/>
                  </a:moveTo>
                  <a:lnTo>
                    <a:pt x="122" y="11"/>
                  </a:lnTo>
                  <a:lnTo>
                    <a:pt x="134" y="21"/>
                  </a:lnTo>
                  <a:lnTo>
                    <a:pt x="147" y="32"/>
                  </a:lnTo>
                  <a:lnTo>
                    <a:pt x="159" y="43"/>
                  </a:lnTo>
                  <a:lnTo>
                    <a:pt x="172" y="53"/>
                  </a:lnTo>
                  <a:lnTo>
                    <a:pt x="184" y="63"/>
                  </a:lnTo>
                  <a:lnTo>
                    <a:pt x="196" y="74"/>
                  </a:lnTo>
                  <a:lnTo>
                    <a:pt x="209" y="84"/>
                  </a:lnTo>
                  <a:lnTo>
                    <a:pt x="215" y="91"/>
                  </a:lnTo>
                  <a:lnTo>
                    <a:pt x="220" y="100"/>
                  </a:lnTo>
                  <a:lnTo>
                    <a:pt x="226" y="107"/>
                  </a:lnTo>
                  <a:lnTo>
                    <a:pt x="229" y="113"/>
                  </a:lnTo>
                  <a:lnTo>
                    <a:pt x="233" y="117"/>
                  </a:lnTo>
                  <a:lnTo>
                    <a:pt x="237" y="122"/>
                  </a:lnTo>
                  <a:lnTo>
                    <a:pt x="241" y="128"/>
                  </a:lnTo>
                  <a:lnTo>
                    <a:pt x="237" y="133"/>
                  </a:lnTo>
                  <a:lnTo>
                    <a:pt x="230" y="139"/>
                  </a:lnTo>
                  <a:lnTo>
                    <a:pt x="218" y="145"/>
                  </a:lnTo>
                  <a:lnTo>
                    <a:pt x="204" y="154"/>
                  </a:lnTo>
                  <a:lnTo>
                    <a:pt x="188" y="162"/>
                  </a:lnTo>
                  <a:lnTo>
                    <a:pt x="172" y="170"/>
                  </a:lnTo>
                  <a:lnTo>
                    <a:pt x="157" y="176"/>
                  </a:lnTo>
                  <a:lnTo>
                    <a:pt x="144" y="179"/>
                  </a:lnTo>
                  <a:lnTo>
                    <a:pt x="134" y="179"/>
                  </a:lnTo>
                  <a:lnTo>
                    <a:pt x="124" y="173"/>
                  </a:lnTo>
                  <a:lnTo>
                    <a:pt x="108" y="157"/>
                  </a:lnTo>
                  <a:lnTo>
                    <a:pt x="87" y="135"/>
                  </a:lnTo>
                  <a:lnTo>
                    <a:pt x="62" y="111"/>
                  </a:lnTo>
                  <a:lnTo>
                    <a:pt x="39" y="86"/>
                  </a:lnTo>
                  <a:lnTo>
                    <a:pt x="19" y="64"/>
                  </a:lnTo>
                  <a:lnTo>
                    <a:pt x="5" y="49"/>
                  </a:lnTo>
                  <a:lnTo>
                    <a:pt x="0" y="44"/>
                  </a:lnTo>
                  <a:lnTo>
                    <a:pt x="5" y="43"/>
                  </a:lnTo>
                  <a:lnTo>
                    <a:pt x="9" y="42"/>
                  </a:lnTo>
                  <a:lnTo>
                    <a:pt x="15" y="41"/>
                  </a:lnTo>
                  <a:lnTo>
                    <a:pt x="19" y="39"/>
                  </a:lnTo>
                  <a:lnTo>
                    <a:pt x="24" y="38"/>
                  </a:lnTo>
                  <a:lnTo>
                    <a:pt x="29" y="36"/>
                  </a:lnTo>
                  <a:lnTo>
                    <a:pt x="34" y="35"/>
                  </a:lnTo>
                  <a:lnTo>
                    <a:pt x="39" y="34"/>
                  </a:lnTo>
                  <a:lnTo>
                    <a:pt x="45" y="31"/>
                  </a:lnTo>
                  <a:lnTo>
                    <a:pt x="49" y="28"/>
                  </a:lnTo>
                  <a:lnTo>
                    <a:pt x="54" y="26"/>
                  </a:lnTo>
                  <a:lnTo>
                    <a:pt x="59" y="22"/>
                  </a:lnTo>
                  <a:lnTo>
                    <a:pt x="65" y="19"/>
                  </a:lnTo>
                  <a:lnTo>
                    <a:pt x="72" y="17"/>
                  </a:lnTo>
                  <a:lnTo>
                    <a:pt x="78" y="14"/>
                  </a:lnTo>
                  <a:lnTo>
                    <a:pt x="85" y="11"/>
                  </a:lnTo>
                  <a:lnTo>
                    <a:pt x="90" y="8"/>
                  </a:lnTo>
                  <a:lnTo>
                    <a:pt x="96" y="5"/>
                  </a:lnTo>
                  <a:lnTo>
                    <a:pt x="103" y="3"/>
                  </a:lnTo>
                  <a:lnTo>
                    <a:pt x="109" y="0"/>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0" name="Shape 270"/>
            <p:cNvSpPr/>
            <p:nvPr/>
          </p:nvSpPr>
          <p:spPr>
            <a:xfrm flipH="1">
              <a:off x="1231870" y="2666994"/>
              <a:ext cx="50799" cy="55563"/>
            </a:xfrm>
            <a:custGeom>
              <a:pathLst>
                <a:path extrusionOk="0" h="144" w="129">
                  <a:moveTo>
                    <a:pt x="0" y="38"/>
                  </a:moveTo>
                  <a:lnTo>
                    <a:pt x="5" y="51"/>
                  </a:lnTo>
                  <a:lnTo>
                    <a:pt x="19" y="66"/>
                  </a:lnTo>
                  <a:lnTo>
                    <a:pt x="37" y="83"/>
                  </a:lnTo>
                  <a:lnTo>
                    <a:pt x="60" y="102"/>
                  </a:lnTo>
                  <a:lnTo>
                    <a:pt x="83" y="118"/>
                  </a:lnTo>
                  <a:lnTo>
                    <a:pt x="102" y="131"/>
                  </a:lnTo>
                  <a:lnTo>
                    <a:pt x="115" y="140"/>
                  </a:lnTo>
                  <a:lnTo>
                    <a:pt x="120" y="144"/>
                  </a:lnTo>
                  <a:lnTo>
                    <a:pt x="129" y="131"/>
                  </a:lnTo>
                  <a:lnTo>
                    <a:pt x="128" y="113"/>
                  </a:lnTo>
                  <a:lnTo>
                    <a:pt x="126" y="94"/>
                  </a:lnTo>
                  <a:lnTo>
                    <a:pt x="3" y="0"/>
                  </a:lnTo>
                  <a:lnTo>
                    <a:pt x="3" y="6"/>
                  </a:lnTo>
                  <a:lnTo>
                    <a:pt x="2" y="18"/>
                  </a:lnTo>
                  <a:lnTo>
                    <a:pt x="0" y="31"/>
                  </a:lnTo>
                  <a:lnTo>
                    <a:pt x="0" y="38"/>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1" name="Shape 271"/>
            <p:cNvSpPr/>
            <p:nvPr/>
          </p:nvSpPr>
          <p:spPr>
            <a:xfrm flipH="1">
              <a:off x="1263620" y="2713032"/>
              <a:ext cx="55562" cy="52388"/>
            </a:xfrm>
            <a:custGeom>
              <a:pathLst>
                <a:path extrusionOk="0" h="133" w="139">
                  <a:moveTo>
                    <a:pt x="23" y="0"/>
                  </a:moveTo>
                  <a:lnTo>
                    <a:pt x="0" y="17"/>
                  </a:lnTo>
                  <a:lnTo>
                    <a:pt x="2" y="19"/>
                  </a:lnTo>
                  <a:lnTo>
                    <a:pt x="7" y="24"/>
                  </a:lnTo>
                  <a:lnTo>
                    <a:pt x="12" y="32"/>
                  </a:lnTo>
                  <a:lnTo>
                    <a:pt x="21" y="41"/>
                  </a:lnTo>
                  <a:lnTo>
                    <a:pt x="28" y="49"/>
                  </a:lnTo>
                  <a:lnTo>
                    <a:pt x="36" y="58"/>
                  </a:lnTo>
                  <a:lnTo>
                    <a:pt x="42" y="64"/>
                  </a:lnTo>
                  <a:lnTo>
                    <a:pt x="46" y="69"/>
                  </a:lnTo>
                  <a:lnTo>
                    <a:pt x="54" y="76"/>
                  </a:lnTo>
                  <a:lnTo>
                    <a:pt x="61" y="86"/>
                  </a:lnTo>
                  <a:lnTo>
                    <a:pt x="68" y="94"/>
                  </a:lnTo>
                  <a:lnTo>
                    <a:pt x="70" y="99"/>
                  </a:lnTo>
                  <a:lnTo>
                    <a:pt x="70" y="100"/>
                  </a:lnTo>
                  <a:lnTo>
                    <a:pt x="70" y="102"/>
                  </a:lnTo>
                  <a:lnTo>
                    <a:pt x="75" y="107"/>
                  </a:lnTo>
                  <a:lnTo>
                    <a:pt x="87" y="116"/>
                  </a:lnTo>
                  <a:lnTo>
                    <a:pt x="101" y="126"/>
                  </a:lnTo>
                  <a:lnTo>
                    <a:pt x="109" y="131"/>
                  </a:lnTo>
                  <a:lnTo>
                    <a:pt x="112" y="133"/>
                  </a:lnTo>
                  <a:lnTo>
                    <a:pt x="113" y="133"/>
                  </a:lnTo>
                  <a:lnTo>
                    <a:pt x="139" y="127"/>
                  </a:lnTo>
                  <a:lnTo>
                    <a:pt x="114" y="95"/>
                  </a:lnTo>
                  <a:lnTo>
                    <a:pt x="82" y="66"/>
                  </a:lnTo>
                  <a:lnTo>
                    <a:pt x="55" y="26"/>
                  </a:lnTo>
                  <a:lnTo>
                    <a:pt x="54" y="24"/>
                  </a:lnTo>
                  <a:lnTo>
                    <a:pt x="50" y="21"/>
                  </a:lnTo>
                  <a:lnTo>
                    <a:pt x="45" y="17"/>
                  </a:lnTo>
                  <a:lnTo>
                    <a:pt x="39" y="13"/>
                  </a:lnTo>
                  <a:lnTo>
                    <a:pt x="33" y="8"/>
                  </a:lnTo>
                  <a:lnTo>
                    <a:pt x="28" y="4"/>
                  </a:lnTo>
                  <a:lnTo>
                    <a:pt x="25" y="1"/>
                  </a:lnTo>
                  <a:lnTo>
                    <a:pt x="23" y="0"/>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2" name="Shape 272"/>
            <p:cNvSpPr/>
            <p:nvPr/>
          </p:nvSpPr>
          <p:spPr>
            <a:xfrm flipH="1">
              <a:off x="431770" y="3460744"/>
              <a:ext cx="500063" cy="93663"/>
            </a:xfrm>
            <a:custGeom>
              <a:pathLst>
                <a:path extrusionOk="0" h="235" w="1261">
                  <a:moveTo>
                    <a:pt x="30" y="0"/>
                  </a:moveTo>
                  <a:lnTo>
                    <a:pt x="1255" y="0"/>
                  </a:lnTo>
                  <a:lnTo>
                    <a:pt x="1261" y="235"/>
                  </a:lnTo>
                  <a:lnTo>
                    <a:pt x="0" y="230"/>
                  </a:lnTo>
                  <a:lnTo>
                    <a:pt x="30"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3" name="Shape 273"/>
            <p:cNvSpPr/>
            <p:nvPr/>
          </p:nvSpPr>
          <p:spPr>
            <a:xfrm flipH="1">
              <a:off x="430182" y="3462332"/>
              <a:ext cx="217487" cy="92074"/>
            </a:xfrm>
            <a:custGeom>
              <a:pathLst>
                <a:path extrusionOk="0" h="234" w="546">
                  <a:moveTo>
                    <a:pt x="0" y="0"/>
                  </a:moveTo>
                  <a:lnTo>
                    <a:pt x="12" y="29"/>
                  </a:lnTo>
                  <a:lnTo>
                    <a:pt x="18" y="57"/>
                  </a:lnTo>
                  <a:lnTo>
                    <a:pt x="22" y="86"/>
                  </a:lnTo>
                  <a:lnTo>
                    <a:pt x="23" y="115"/>
                  </a:lnTo>
                  <a:lnTo>
                    <a:pt x="21" y="143"/>
                  </a:lnTo>
                  <a:lnTo>
                    <a:pt x="17" y="172"/>
                  </a:lnTo>
                  <a:lnTo>
                    <a:pt x="14" y="201"/>
                  </a:lnTo>
                  <a:lnTo>
                    <a:pt x="12" y="230"/>
                  </a:lnTo>
                  <a:lnTo>
                    <a:pt x="546" y="234"/>
                  </a:lnTo>
                  <a:lnTo>
                    <a:pt x="545" y="177"/>
                  </a:lnTo>
                  <a:lnTo>
                    <a:pt x="544" y="124"/>
                  </a:lnTo>
                  <a:lnTo>
                    <a:pt x="542" y="69"/>
                  </a:lnTo>
                  <a:lnTo>
                    <a:pt x="540" y="13"/>
                  </a:lnTo>
                  <a:lnTo>
                    <a:pt x="534" y="13"/>
                  </a:lnTo>
                  <a:lnTo>
                    <a:pt x="517" y="13"/>
                  </a:lnTo>
                  <a:lnTo>
                    <a:pt x="490" y="13"/>
                  </a:lnTo>
                  <a:lnTo>
                    <a:pt x="454" y="14"/>
                  </a:lnTo>
                  <a:lnTo>
                    <a:pt x="413" y="14"/>
                  </a:lnTo>
                  <a:lnTo>
                    <a:pt x="367" y="14"/>
                  </a:lnTo>
                  <a:lnTo>
                    <a:pt x="318" y="14"/>
                  </a:lnTo>
                  <a:lnTo>
                    <a:pt x="267" y="14"/>
                  </a:lnTo>
                  <a:lnTo>
                    <a:pt x="217" y="13"/>
                  </a:lnTo>
                  <a:lnTo>
                    <a:pt x="167" y="13"/>
                  </a:lnTo>
                  <a:lnTo>
                    <a:pt x="122" y="12"/>
                  </a:lnTo>
                  <a:lnTo>
                    <a:pt x="81" y="10"/>
                  </a:lnTo>
                  <a:lnTo>
                    <a:pt x="46" y="8"/>
                  </a:lnTo>
                  <a:lnTo>
                    <a:pt x="21" y="6"/>
                  </a:lnTo>
                  <a:lnTo>
                    <a:pt x="4" y="3"/>
                  </a:lnTo>
                  <a:lnTo>
                    <a:pt x="0" y="0"/>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4" name="Shape 274"/>
            <p:cNvSpPr/>
            <p:nvPr/>
          </p:nvSpPr>
          <p:spPr>
            <a:xfrm flipH="1">
              <a:off x="565120" y="3462332"/>
              <a:ext cx="63499" cy="90488"/>
            </a:xfrm>
            <a:custGeom>
              <a:pathLst>
                <a:path extrusionOk="0" h="228" w="158">
                  <a:moveTo>
                    <a:pt x="6" y="0"/>
                  </a:moveTo>
                  <a:lnTo>
                    <a:pt x="0" y="54"/>
                  </a:lnTo>
                  <a:lnTo>
                    <a:pt x="0" y="97"/>
                  </a:lnTo>
                  <a:lnTo>
                    <a:pt x="4" y="130"/>
                  </a:lnTo>
                  <a:lnTo>
                    <a:pt x="10" y="155"/>
                  </a:lnTo>
                  <a:lnTo>
                    <a:pt x="17" y="175"/>
                  </a:lnTo>
                  <a:lnTo>
                    <a:pt x="21" y="192"/>
                  </a:lnTo>
                  <a:lnTo>
                    <a:pt x="20" y="210"/>
                  </a:lnTo>
                  <a:lnTo>
                    <a:pt x="14" y="228"/>
                  </a:lnTo>
                  <a:lnTo>
                    <a:pt x="32" y="228"/>
                  </a:lnTo>
                  <a:lnTo>
                    <a:pt x="49" y="228"/>
                  </a:lnTo>
                  <a:lnTo>
                    <a:pt x="67" y="228"/>
                  </a:lnTo>
                  <a:lnTo>
                    <a:pt x="86" y="228"/>
                  </a:lnTo>
                  <a:lnTo>
                    <a:pt x="104" y="228"/>
                  </a:lnTo>
                  <a:lnTo>
                    <a:pt x="122" y="228"/>
                  </a:lnTo>
                  <a:lnTo>
                    <a:pt x="140" y="228"/>
                  </a:lnTo>
                  <a:lnTo>
                    <a:pt x="158" y="228"/>
                  </a:lnTo>
                  <a:lnTo>
                    <a:pt x="155" y="172"/>
                  </a:lnTo>
                  <a:lnTo>
                    <a:pt x="151" y="116"/>
                  </a:lnTo>
                  <a:lnTo>
                    <a:pt x="148" y="61"/>
                  </a:lnTo>
                  <a:lnTo>
                    <a:pt x="144" y="5"/>
                  </a:lnTo>
                  <a:lnTo>
                    <a:pt x="127" y="4"/>
                  </a:lnTo>
                  <a:lnTo>
                    <a:pt x="109" y="4"/>
                  </a:lnTo>
                  <a:lnTo>
                    <a:pt x="92" y="3"/>
                  </a:lnTo>
                  <a:lnTo>
                    <a:pt x="75" y="2"/>
                  </a:lnTo>
                  <a:lnTo>
                    <a:pt x="58" y="2"/>
                  </a:lnTo>
                  <a:lnTo>
                    <a:pt x="41" y="1"/>
                  </a:lnTo>
                  <a:lnTo>
                    <a:pt x="23" y="1"/>
                  </a:lnTo>
                  <a:lnTo>
                    <a:pt x="6" y="0"/>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5" name="Shape 275"/>
            <p:cNvSpPr/>
            <p:nvPr/>
          </p:nvSpPr>
          <p:spPr>
            <a:xfrm flipH="1">
              <a:off x="868333" y="3460744"/>
              <a:ext cx="38100" cy="90488"/>
            </a:xfrm>
            <a:custGeom>
              <a:pathLst>
                <a:path extrusionOk="0" h="229" w="96">
                  <a:moveTo>
                    <a:pt x="9" y="0"/>
                  </a:moveTo>
                  <a:lnTo>
                    <a:pt x="6" y="55"/>
                  </a:lnTo>
                  <a:lnTo>
                    <a:pt x="4" y="110"/>
                  </a:lnTo>
                  <a:lnTo>
                    <a:pt x="2" y="165"/>
                  </a:lnTo>
                  <a:lnTo>
                    <a:pt x="0" y="221"/>
                  </a:lnTo>
                  <a:lnTo>
                    <a:pt x="9" y="222"/>
                  </a:lnTo>
                  <a:lnTo>
                    <a:pt x="16" y="223"/>
                  </a:lnTo>
                  <a:lnTo>
                    <a:pt x="25" y="223"/>
                  </a:lnTo>
                  <a:lnTo>
                    <a:pt x="32" y="224"/>
                  </a:lnTo>
                  <a:lnTo>
                    <a:pt x="41" y="225"/>
                  </a:lnTo>
                  <a:lnTo>
                    <a:pt x="48" y="226"/>
                  </a:lnTo>
                  <a:lnTo>
                    <a:pt x="57" y="228"/>
                  </a:lnTo>
                  <a:lnTo>
                    <a:pt x="66" y="229"/>
                  </a:lnTo>
                  <a:lnTo>
                    <a:pt x="62" y="196"/>
                  </a:lnTo>
                  <a:lnTo>
                    <a:pt x="66" y="165"/>
                  </a:lnTo>
                  <a:lnTo>
                    <a:pt x="71" y="136"/>
                  </a:lnTo>
                  <a:lnTo>
                    <a:pt x="80" y="108"/>
                  </a:lnTo>
                  <a:lnTo>
                    <a:pt x="87" y="81"/>
                  </a:lnTo>
                  <a:lnTo>
                    <a:pt x="93" y="54"/>
                  </a:lnTo>
                  <a:lnTo>
                    <a:pt x="96" y="29"/>
                  </a:lnTo>
                  <a:lnTo>
                    <a:pt x="93" y="3"/>
                  </a:lnTo>
                  <a:lnTo>
                    <a:pt x="83" y="3"/>
                  </a:lnTo>
                  <a:lnTo>
                    <a:pt x="73" y="3"/>
                  </a:lnTo>
                  <a:lnTo>
                    <a:pt x="62" y="2"/>
                  </a:lnTo>
                  <a:lnTo>
                    <a:pt x="51" y="1"/>
                  </a:lnTo>
                  <a:lnTo>
                    <a:pt x="39" y="1"/>
                  </a:lnTo>
                  <a:lnTo>
                    <a:pt x="28" y="0"/>
                  </a:lnTo>
                  <a:lnTo>
                    <a:pt x="18" y="0"/>
                  </a:lnTo>
                  <a:lnTo>
                    <a:pt x="9" y="0"/>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6" name="Shape 276"/>
            <p:cNvSpPr/>
            <p:nvPr/>
          </p:nvSpPr>
          <p:spPr>
            <a:xfrm flipH="1">
              <a:off x="433358" y="3459157"/>
              <a:ext cx="487362" cy="34925"/>
            </a:xfrm>
            <a:custGeom>
              <a:pathLst>
                <a:path extrusionOk="0" h="88" w="1230">
                  <a:moveTo>
                    <a:pt x="0" y="37"/>
                  </a:moveTo>
                  <a:lnTo>
                    <a:pt x="13" y="35"/>
                  </a:lnTo>
                  <a:lnTo>
                    <a:pt x="29" y="33"/>
                  </a:lnTo>
                  <a:lnTo>
                    <a:pt x="50" y="31"/>
                  </a:lnTo>
                  <a:lnTo>
                    <a:pt x="73" y="28"/>
                  </a:lnTo>
                  <a:lnTo>
                    <a:pt x="100" y="27"/>
                  </a:lnTo>
                  <a:lnTo>
                    <a:pt x="129" y="25"/>
                  </a:lnTo>
                  <a:lnTo>
                    <a:pt x="163" y="24"/>
                  </a:lnTo>
                  <a:lnTo>
                    <a:pt x="197" y="23"/>
                  </a:lnTo>
                  <a:lnTo>
                    <a:pt x="235" y="22"/>
                  </a:lnTo>
                  <a:lnTo>
                    <a:pt x="275" y="21"/>
                  </a:lnTo>
                  <a:lnTo>
                    <a:pt x="316" y="21"/>
                  </a:lnTo>
                  <a:lnTo>
                    <a:pt x="359" y="21"/>
                  </a:lnTo>
                  <a:lnTo>
                    <a:pt x="404" y="21"/>
                  </a:lnTo>
                  <a:lnTo>
                    <a:pt x="449" y="21"/>
                  </a:lnTo>
                  <a:lnTo>
                    <a:pt x="495" y="22"/>
                  </a:lnTo>
                  <a:lnTo>
                    <a:pt x="544" y="23"/>
                  </a:lnTo>
                  <a:lnTo>
                    <a:pt x="591" y="24"/>
                  </a:lnTo>
                  <a:lnTo>
                    <a:pt x="640" y="25"/>
                  </a:lnTo>
                  <a:lnTo>
                    <a:pt x="688" y="27"/>
                  </a:lnTo>
                  <a:lnTo>
                    <a:pt x="736" y="30"/>
                  </a:lnTo>
                  <a:lnTo>
                    <a:pt x="785" y="33"/>
                  </a:lnTo>
                  <a:lnTo>
                    <a:pt x="832" y="35"/>
                  </a:lnTo>
                  <a:lnTo>
                    <a:pt x="879" y="39"/>
                  </a:lnTo>
                  <a:lnTo>
                    <a:pt x="925" y="42"/>
                  </a:lnTo>
                  <a:lnTo>
                    <a:pt x="969" y="47"/>
                  </a:lnTo>
                  <a:lnTo>
                    <a:pt x="1012" y="51"/>
                  </a:lnTo>
                  <a:lnTo>
                    <a:pt x="1054" y="56"/>
                  </a:lnTo>
                  <a:lnTo>
                    <a:pt x="1093" y="62"/>
                  </a:lnTo>
                  <a:lnTo>
                    <a:pt x="1130" y="67"/>
                  </a:lnTo>
                  <a:lnTo>
                    <a:pt x="1166" y="74"/>
                  </a:lnTo>
                  <a:lnTo>
                    <a:pt x="1198" y="80"/>
                  </a:lnTo>
                  <a:lnTo>
                    <a:pt x="1228" y="88"/>
                  </a:lnTo>
                  <a:lnTo>
                    <a:pt x="1229" y="67"/>
                  </a:lnTo>
                  <a:lnTo>
                    <a:pt x="1229" y="47"/>
                  </a:lnTo>
                  <a:lnTo>
                    <a:pt x="1230" y="25"/>
                  </a:lnTo>
                  <a:lnTo>
                    <a:pt x="1230" y="5"/>
                  </a:lnTo>
                  <a:lnTo>
                    <a:pt x="1193" y="5"/>
                  </a:lnTo>
                  <a:lnTo>
                    <a:pt x="1154" y="5"/>
                  </a:lnTo>
                  <a:lnTo>
                    <a:pt x="1116" y="5"/>
                  </a:lnTo>
                  <a:lnTo>
                    <a:pt x="1078" y="5"/>
                  </a:lnTo>
                  <a:lnTo>
                    <a:pt x="1040" y="4"/>
                  </a:lnTo>
                  <a:lnTo>
                    <a:pt x="1001" y="4"/>
                  </a:lnTo>
                  <a:lnTo>
                    <a:pt x="964" y="4"/>
                  </a:lnTo>
                  <a:lnTo>
                    <a:pt x="926" y="4"/>
                  </a:lnTo>
                  <a:lnTo>
                    <a:pt x="887" y="4"/>
                  </a:lnTo>
                  <a:lnTo>
                    <a:pt x="849" y="4"/>
                  </a:lnTo>
                  <a:lnTo>
                    <a:pt x="811" y="4"/>
                  </a:lnTo>
                  <a:lnTo>
                    <a:pt x="773" y="4"/>
                  </a:lnTo>
                  <a:lnTo>
                    <a:pt x="734" y="3"/>
                  </a:lnTo>
                  <a:lnTo>
                    <a:pt x="697" y="3"/>
                  </a:lnTo>
                  <a:lnTo>
                    <a:pt x="658" y="3"/>
                  </a:lnTo>
                  <a:lnTo>
                    <a:pt x="620" y="3"/>
                  </a:lnTo>
                  <a:lnTo>
                    <a:pt x="583" y="3"/>
                  </a:lnTo>
                  <a:lnTo>
                    <a:pt x="544" y="3"/>
                  </a:lnTo>
                  <a:lnTo>
                    <a:pt x="506" y="3"/>
                  </a:lnTo>
                  <a:lnTo>
                    <a:pt x="467" y="2"/>
                  </a:lnTo>
                  <a:lnTo>
                    <a:pt x="430" y="2"/>
                  </a:lnTo>
                  <a:lnTo>
                    <a:pt x="391" y="2"/>
                  </a:lnTo>
                  <a:lnTo>
                    <a:pt x="353" y="2"/>
                  </a:lnTo>
                  <a:lnTo>
                    <a:pt x="316" y="2"/>
                  </a:lnTo>
                  <a:lnTo>
                    <a:pt x="277" y="2"/>
                  </a:lnTo>
                  <a:lnTo>
                    <a:pt x="239" y="2"/>
                  </a:lnTo>
                  <a:lnTo>
                    <a:pt x="200" y="2"/>
                  </a:lnTo>
                  <a:lnTo>
                    <a:pt x="163" y="0"/>
                  </a:lnTo>
                  <a:lnTo>
                    <a:pt x="124" y="0"/>
                  </a:lnTo>
                  <a:lnTo>
                    <a:pt x="86" y="0"/>
                  </a:lnTo>
                  <a:lnTo>
                    <a:pt x="48" y="0"/>
                  </a:lnTo>
                  <a:lnTo>
                    <a:pt x="10" y="0"/>
                  </a:lnTo>
                  <a:lnTo>
                    <a:pt x="8" y="7"/>
                  </a:lnTo>
                  <a:lnTo>
                    <a:pt x="5" y="20"/>
                  </a:lnTo>
                  <a:lnTo>
                    <a:pt x="1" y="33"/>
                  </a:lnTo>
                  <a:lnTo>
                    <a:pt x="0" y="37"/>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7" name="Shape 277"/>
            <p:cNvSpPr/>
            <p:nvPr/>
          </p:nvSpPr>
          <p:spPr>
            <a:xfrm flipH="1">
              <a:off x="412720" y="3443282"/>
              <a:ext cx="525463" cy="23813"/>
            </a:xfrm>
            <a:custGeom>
              <a:pathLst>
                <a:path extrusionOk="0" h="60" w="1323">
                  <a:moveTo>
                    <a:pt x="0" y="0"/>
                  </a:moveTo>
                  <a:lnTo>
                    <a:pt x="0" y="45"/>
                  </a:lnTo>
                  <a:lnTo>
                    <a:pt x="1323" y="60"/>
                  </a:lnTo>
                  <a:lnTo>
                    <a:pt x="1315" y="7"/>
                  </a:lnTo>
                  <a:lnTo>
                    <a:pt x="1311" y="7"/>
                  </a:lnTo>
                  <a:lnTo>
                    <a:pt x="1300" y="7"/>
                  </a:lnTo>
                  <a:lnTo>
                    <a:pt x="1282" y="7"/>
                  </a:lnTo>
                  <a:lnTo>
                    <a:pt x="1258" y="7"/>
                  </a:lnTo>
                  <a:lnTo>
                    <a:pt x="1228" y="7"/>
                  </a:lnTo>
                  <a:lnTo>
                    <a:pt x="1193" y="6"/>
                  </a:lnTo>
                  <a:lnTo>
                    <a:pt x="1153" y="6"/>
                  </a:lnTo>
                  <a:lnTo>
                    <a:pt x="1108" y="6"/>
                  </a:lnTo>
                  <a:lnTo>
                    <a:pt x="1059" y="6"/>
                  </a:lnTo>
                  <a:lnTo>
                    <a:pt x="1008" y="5"/>
                  </a:lnTo>
                  <a:lnTo>
                    <a:pt x="953" y="5"/>
                  </a:lnTo>
                  <a:lnTo>
                    <a:pt x="896" y="5"/>
                  </a:lnTo>
                  <a:lnTo>
                    <a:pt x="836" y="4"/>
                  </a:lnTo>
                  <a:lnTo>
                    <a:pt x="775" y="4"/>
                  </a:lnTo>
                  <a:lnTo>
                    <a:pt x="714" y="4"/>
                  </a:lnTo>
                  <a:lnTo>
                    <a:pt x="652" y="3"/>
                  </a:lnTo>
                  <a:lnTo>
                    <a:pt x="590" y="3"/>
                  </a:lnTo>
                  <a:lnTo>
                    <a:pt x="529" y="3"/>
                  </a:lnTo>
                  <a:lnTo>
                    <a:pt x="468" y="3"/>
                  </a:lnTo>
                  <a:lnTo>
                    <a:pt x="409" y="2"/>
                  </a:lnTo>
                  <a:lnTo>
                    <a:pt x="353" y="2"/>
                  </a:lnTo>
                  <a:lnTo>
                    <a:pt x="298" y="2"/>
                  </a:lnTo>
                  <a:lnTo>
                    <a:pt x="248" y="1"/>
                  </a:lnTo>
                  <a:lnTo>
                    <a:pt x="199" y="1"/>
                  </a:lnTo>
                  <a:lnTo>
                    <a:pt x="155" y="1"/>
                  </a:lnTo>
                  <a:lnTo>
                    <a:pt x="116" y="1"/>
                  </a:lnTo>
                  <a:lnTo>
                    <a:pt x="82" y="0"/>
                  </a:lnTo>
                  <a:lnTo>
                    <a:pt x="52" y="0"/>
                  </a:lnTo>
                  <a:lnTo>
                    <a:pt x="29" y="0"/>
                  </a:lnTo>
                  <a:lnTo>
                    <a:pt x="12" y="0"/>
                  </a:lnTo>
                  <a:lnTo>
                    <a:pt x="2" y="0"/>
                  </a:lnTo>
                  <a:lnTo>
                    <a:pt x="0" y="0"/>
                  </a:lnTo>
                  <a:close/>
                </a:path>
              </a:pathLst>
            </a:custGeom>
            <a:solidFill>
              <a:srgbClr val="663F3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8" name="Shape 278"/>
            <p:cNvSpPr/>
            <p:nvPr/>
          </p:nvSpPr>
          <p:spPr>
            <a:xfrm flipH="1">
              <a:off x="573058" y="3421057"/>
              <a:ext cx="3174" cy="23813"/>
            </a:xfrm>
            <a:prstGeom prst="rect">
              <a:avLst/>
            </a:prstGeom>
            <a:solidFill>
              <a:srgbClr val="663F3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79" name="Shape 279"/>
            <p:cNvSpPr/>
            <p:nvPr/>
          </p:nvSpPr>
          <p:spPr>
            <a:xfrm flipH="1">
              <a:off x="531782" y="3424232"/>
              <a:ext cx="1587" cy="22225"/>
            </a:xfrm>
            <a:prstGeom prst="rect">
              <a:avLst/>
            </a:prstGeom>
            <a:solidFill>
              <a:srgbClr val="663F3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0" name="Shape 280"/>
            <p:cNvSpPr/>
            <p:nvPr/>
          </p:nvSpPr>
          <p:spPr>
            <a:xfrm flipH="1">
              <a:off x="412721" y="3422644"/>
              <a:ext cx="517524" cy="7937"/>
            </a:xfrm>
            <a:custGeom>
              <a:pathLst>
                <a:path extrusionOk="0" h="19" w="1303">
                  <a:moveTo>
                    <a:pt x="0" y="0"/>
                  </a:moveTo>
                  <a:lnTo>
                    <a:pt x="0" y="14"/>
                  </a:lnTo>
                  <a:lnTo>
                    <a:pt x="1303" y="19"/>
                  </a:lnTo>
                  <a:lnTo>
                    <a:pt x="1296" y="2"/>
                  </a:lnTo>
                  <a:lnTo>
                    <a:pt x="1292" y="2"/>
                  </a:lnTo>
                  <a:lnTo>
                    <a:pt x="1281" y="2"/>
                  </a:lnTo>
                  <a:lnTo>
                    <a:pt x="1263" y="2"/>
                  </a:lnTo>
                  <a:lnTo>
                    <a:pt x="1240" y="2"/>
                  </a:lnTo>
                  <a:lnTo>
                    <a:pt x="1210" y="2"/>
                  </a:lnTo>
                  <a:lnTo>
                    <a:pt x="1175" y="2"/>
                  </a:lnTo>
                  <a:lnTo>
                    <a:pt x="1135" y="2"/>
                  </a:lnTo>
                  <a:lnTo>
                    <a:pt x="1091" y="2"/>
                  </a:lnTo>
                  <a:lnTo>
                    <a:pt x="1044" y="2"/>
                  </a:lnTo>
                  <a:lnTo>
                    <a:pt x="992" y="2"/>
                  </a:lnTo>
                  <a:lnTo>
                    <a:pt x="938" y="1"/>
                  </a:lnTo>
                  <a:lnTo>
                    <a:pt x="882" y="1"/>
                  </a:lnTo>
                  <a:lnTo>
                    <a:pt x="824" y="1"/>
                  </a:lnTo>
                  <a:lnTo>
                    <a:pt x="764" y="1"/>
                  </a:lnTo>
                  <a:lnTo>
                    <a:pt x="704" y="1"/>
                  </a:lnTo>
                  <a:lnTo>
                    <a:pt x="642" y="1"/>
                  </a:lnTo>
                  <a:lnTo>
                    <a:pt x="581" y="1"/>
                  </a:lnTo>
                  <a:lnTo>
                    <a:pt x="521" y="1"/>
                  </a:lnTo>
                  <a:lnTo>
                    <a:pt x="461" y="1"/>
                  </a:lnTo>
                  <a:lnTo>
                    <a:pt x="403" y="1"/>
                  </a:lnTo>
                  <a:lnTo>
                    <a:pt x="347" y="1"/>
                  </a:lnTo>
                  <a:lnTo>
                    <a:pt x="294" y="0"/>
                  </a:lnTo>
                  <a:lnTo>
                    <a:pt x="243" y="0"/>
                  </a:lnTo>
                  <a:lnTo>
                    <a:pt x="197" y="0"/>
                  </a:lnTo>
                  <a:lnTo>
                    <a:pt x="153" y="0"/>
                  </a:lnTo>
                  <a:lnTo>
                    <a:pt x="114" y="0"/>
                  </a:lnTo>
                  <a:lnTo>
                    <a:pt x="80" y="0"/>
                  </a:lnTo>
                  <a:lnTo>
                    <a:pt x="51" y="0"/>
                  </a:lnTo>
                  <a:lnTo>
                    <a:pt x="29" y="0"/>
                  </a:lnTo>
                  <a:lnTo>
                    <a:pt x="12" y="0"/>
                  </a:lnTo>
                  <a:lnTo>
                    <a:pt x="2" y="0"/>
                  </a:lnTo>
                  <a:lnTo>
                    <a:pt x="0" y="0"/>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1" name="Shape 281"/>
            <p:cNvSpPr/>
            <p:nvPr/>
          </p:nvSpPr>
          <p:spPr>
            <a:xfrm flipH="1">
              <a:off x="830233" y="3849682"/>
              <a:ext cx="34925" cy="79375"/>
            </a:xfrm>
            <a:custGeom>
              <a:pathLst>
                <a:path extrusionOk="0" h="200" w="90">
                  <a:moveTo>
                    <a:pt x="5" y="3"/>
                  </a:moveTo>
                  <a:lnTo>
                    <a:pt x="90" y="200"/>
                  </a:lnTo>
                  <a:lnTo>
                    <a:pt x="90" y="6"/>
                  </a:lnTo>
                  <a:lnTo>
                    <a:pt x="61" y="6"/>
                  </a:lnTo>
                  <a:lnTo>
                    <a:pt x="38" y="3"/>
                  </a:lnTo>
                  <a:lnTo>
                    <a:pt x="22" y="2"/>
                  </a:lnTo>
                  <a:lnTo>
                    <a:pt x="10" y="1"/>
                  </a:lnTo>
                  <a:lnTo>
                    <a:pt x="3" y="0"/>
                  </a:lnTo>
                  <a:lnTo>
                    <a:pt x="0" y="0"/>
                  </a:lnTo>
                  <a:lnTo>
                    <a:pt x="1" y="1"/>
                  </a:lnTo>
                  <a:lnTo>
                    <a:pt x="5"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2" name="Shape 282"/>
            <p:cNvSpPr/>
            <p:nvPr/>
          </p:nvSpPr>
          <p:spPr>
            <a:xfrm flipH="1">
              <a:off x="504795" y="3848094"/>
              <a:ext cx="36513" cy="79375"/>
            </a:xfrm>
            <a:custGeom>
              <a:pathLst>
                <a:path extrusionOk="0" h="200" w="91">
                  <a:moveTo>
                    <a:pt x="86" y="3"/>
                  </a:moveTo>
                  <a:lnTo>
                    <a:pt x="0" y="200"/>
                  </a:lnTo>
                  <a:lnTo>
                    <a:pt x="0" y="5"/>
                  </a:lnTo>
                  <a:lnTo>
                    <a:pt x="29" y="5"/>
                  </a:lnTo>
                  <a:lnTo>
                    <a:pt x="52" y="3"/>
                  </a:lnTo>
                  <a:lnTo>
                    <a:pt x="69" y="2"/>
                  </a:lnTo>
                  <a:lnTo>
                    <a:pt x="81" y="1"/>
                  </a:lnTo>
                  <a:lnTo>
                    <a:pt x="87" y="0"/>
                  </a:lnTo>
                  <a:lnTo>
                    <a:pt x="91" y="0"/>
                  </a:lnTo>
                  <a:lnTo>
                    <a:pt x="89" y="1"/>
                  </a:lnTo>
                  <a:lnTo>
                    <a:pt x="86"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3" name="Shape 283"/>
            <p:cNvSpPr/>
            <p:nvPr/>
          </p:nvSpPr>
          <p:spPr>
            <a:xfrm flipH="1">
              <a:off x="828645" y="3846507"/>
              <a:ext cx="60325" cy="82549"/>
            </a:xfrm>
            <a:custGeom>
              <a:pathLst>
                <a:path extrusionOk="0" h="209" w="152">
                  <a:moveTo>
                    <a:pt x="67" y="0"/>
                  </a:moveTo>
                  <a:lnTo>
                    <a:pt x="0" y="0"/>
                  </a:lnTo>
                  <a:lnTo>
                    <a:pt x="96" y="209"/>
                  </a:lnTo>
                  <a:lnTo>
                    <a:pt x="152" y="209"/>
                  </a:lnTo>
                  <a:lnTo>
                    <a:pt x="67"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4" name="Shape 284"/>
            <p:cNvSpPr/>
            <p:nvPr/>
          </p:nvSpPr>
          <p:spPr>
            <a:xfrm flipH="1">
              <a:off x="480982" y="3844919"/>
              <a:ext cx="61912" cy="84137"/>
            </a:xfrm>
            <a:custGeom>
              <a:pathLst>
                <a:path extrusionOk="0" h="208" w="153">
                  <a:moveTo>
                    <a:pt x="86" y="0"/>
                  </a:moveTo>
                  <a:lnTo>
                    <a:pt x="153" y="0"/>
                  </a:lnTo>
                  <a:lnTo>
                    <a:pt x="57" y="208"/>
                  </a:lnTo>
                  <a:lnTo>
                    <a:pt x="0" y="208"/>
                  </a:lnTo>
                  <a:lnTo>
                    <a:pt x="86"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5" name="Shape 285"/>
            <p:cNvSpPr/>
            <p:nvPr/>
          </p:nvSpPr>
          <p:spPr>
            <a:xfrm flipH="1">
              <a:off x="371445" y="3854444"/>
              <a:ext cx="68263" cy="76200"/>
            </a:xfrm>
            <a:custGeom>
              <a:pathLst>
                <a:path extrusionOk="0" h="193" w="171">
                  <a:moveTo>
                    <a:pt x="171" y="0"/>
                  </a:moveTo>
                  <a:lnTo>
                    <a:pt x="14" y="193"/>
                  </a:lnTo>
                  <a:lnTo>
                    <a:pt x="0" y="7"/>
                  </a:lnTo>
                  <a:lnTo>
                    <a:pt x="2" y="7"/>
                  </a:lnTo>
                  <a:lnTo>
                    <a:pt x="8" y="7"/>
                  </a:lnTo>
                  <a:lnTo>
                    <a:pt x="16" y="7"/>
                  </a:lnTo>
                  <a:lnTo>
                    <a:pt x="28" y="7"/>
                  </a:lnTo>
                  <a:lnTo>
                    <a:pt x="41" y="7"/>
                  </a:lnTo>
                  <a:lnTo>
                    <a:pt x="56" y="7"/>
                  </a:lnTo>
                  <a:lnTo>
                    <a:pt x="72" y="7"/>
                  </a:lnTo>
                  <a:lnTo>
                    <a:pt x="90" y="7"/>
                  </a:lnTo>
                  <a:lnTo>
                    <a:pt x="106" y="7"/>
                  </a:lnTo>
                  <a:lnTo>
                    <a:pt x="121" y="7"/>
                  </a:lnTo>
                  <a:lnTo>
                    <a:pt x="136" y="6"/>
                  </a:lnTo>
                  <a:lnTo>
                    <a:pt x="149" y="6"/>
                  </a:lnTo>
                  <a:lnTo>
                    <a:pt x="159" y="4"/>
                  </a:lnTo>
                  <a:lnTo>
                    <a:pt x="166" y="3"/>
                  </a:lnTo>
                  <a:lnTo>
                    <a:pt x="171" y="2"/>
                  </a:lnTo>
                  <a:lnTo>
                    <a:pt x="171" y="0"/>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6" name="Shape 286"/>
            <p:cNvSpPr/>
            <p:nvPr/>
          </p:nvSpPr>
          <p:spPr>
            <a:xfrm flipH="1">
              <a:off x="357157" y="3756019"/>
              <a:ext cx="655638" cy="104774"/>
            </a:xfrm>
            <a:prstGeom prst="rect">
              <a:avLst/>
            </a:pr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7" name="Shape 287"/>
            <p:cNvSpPr/>
            <p:nvPr/>
          </p:nvSpPr>
          <p:spPr>
            <a:xfrm flipH="1">
              <a:off x="671483" y="3857619"/>
              <a:ext cx="22225" cy="71437"/>
            </a:xfrm>
            <a:prstGeom prst="rect">
              <a:avLst/>
            </a:pr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8" name="Shape 288"/>
            <p:cNvSpPr/>
            <p:nvPr/>
          </p:nvSpPr>
          <p:spPr>
            <a:xfrm flipH="1">
              <a:off x="931833" y="3856032"/>
              <a:ext cx="66674" cy="76200"/>
            </a:xfrm>
            <a:custGeom>
              <a:pathLst>
                <a:path extrusionOk="0" h="193" w="171">
                  <a:moveTo>
                    <a:pt x="0" y="0"/>
                  </a:moveTo>
                  <a:lnTo>
                    <a:pt x="157" y="193"/>
                  </a:lnTo>
                  <a:lnTo>
                    <a:pt x="171" y="7"/>
                  </a:lnTo>
                  <a:lnTo>
                    <a:pt x="169" y="7"/>
                  </a:lnTo>
                  <a:lnTo>
                    <a:pt x="164" y="7"/>
                  </a:lnTo>
                  <a:lnTo>
                    <a:pt x="155" y="7"/>
                  </a:lnTo>
                  <a:lnTo>
                    <a:pt x="143" y="7"/>
                  </a:lnTo>
                  <a:lnTo>
                    <a:pt x="129" y="7"/>
                  </a:lnTo>
                  <a:lnTo>
                    <a:pt x="114" y="7"/>
                  </a:lnTo>
                  <a:lnTo>
                    <a:pt x="98" y="7"/>
                  </a:lnTo>
                  <a:lnTo>
                    <a:pt x="82" y="7"/>
                  </a:lnTo>
                  <a:lnTo>
                    <a:pt x="66" y="7"/>
                  </a:lnTo>
                  <a:lnTo>
                    <a:pt x="50" y="7"/>
                  </a:lnTo>
                  <a:lnTo>
                    <a:pt x="36" y="6"/>
                  </a:lnTo>
                  <a:lnTo>
                    <a:pt x="23" y="6"/>
                  </a:lnTo>
                  <a:lnTo>
                    <a:pt x="12" y="5"/>
                  </a:lnTo>
                  <a:lnTo>
                    <a:pt x="5" y="4"/>
                  </a:lnTo>
                  <a:lnTo>
                    <a:pt x="0" y="2"/>
                  </a:lnTo>
                  <a:lnTo>
                    <a:pt x="0" y="0"/>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89" name="Shape 289"/>
            <p:cNvSpPr/>
            <p:nvPr/>
          </p:nvSpPr>
          <p:spPr>
            <a:xfrm flipH="1">
              <a:off x="935007" y="3860794"/>
              <a:ext cx="77787" cy="71437"/>
            </a:xfrm>
            <a:custGeom>
              <a:pathLst>
                <a:path extrusionOk="0" h="181" w="199">
                  <a:moveTo>
                    <a:pt x="57" y="0"/>
                  </a:moveTo>
                  <a:lnTo>
                    <a:pt x="0" y="0"/>
                  </a:lnTo>
                  <a:lnTo>
                    <a:pt x="132" y="175"/>
                  </a:lnTo>
                  <a:lnTo>
                    <a:pt x="199" y="181"/>
                  </a:lnTo>
                  <a:lnTo>
                    <a:pt x="57"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0" name="Shape 290"/>
            <p:cNvSpPr/>
            <p:nvPr/>
          </p:nvSpPr>
          <p:spPr>
            <a:xfrm flipH="1">
              <a:off x="357158" y="3860794"/>
              <a:ext cx="79375" cy="71437"/>
            </a:xfrm>
            <a:custGeom>
              <a:pathLst>
                <a:path extrusionOk="0" h="181" w="199">
                  <a:moveTo>
                    <a:pt x="142" y="0"/>
                  </a:moveTo>
                  <a:lnTo>
                    <a:pt x="199" y="0"/>
                  </a:lnTo>
                  <a:lnTo>
                    <a:pt x="67" y="173"/>
                  </a:lnTo>
                  <a:lnTo>
                    <a:pt x="0" y="181"/>
                  </a:lnTo>
                  <a:lnTo>
                    <a:pt x="142"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1" name="Shape 291"/>
            <p:cNvSpPr/>
            <p:nvPr/>
          </p:nvSpPr>
          <p:spPr>
            <a:xfrm flipH="1">
              <a:off x="368270" y="3759194"/>
              <a:ext cx="438150" cy="87313"/>
            </a:xfrm>
            <a:custGeom>
              <a:pathLst>
                <a:path extrusionOk="0" h="219" w="1102">
                  <a:moveTo>
                    <a:pt x="319" y="3"/>
                  </a:moveTo>
                  <a:lnTo>
                    <a:pt x="318" y="36"/>
                  </a:lnTo>
                  <a:lnTo>
                    <a:pt x="316" y="72"/>
                  </a:lnTo>
                  <a:lnTo>
                    <a:pt x="314" y="109"/>
                  </a:lnTo>
                  <a:lnTo>
                    <a:pt x="313" y="142"/>
                  </a:lnTo>
                  <a:lnTo>
                    <a:pt x="311" y="154"/>
                  </a:lnTo>
                  <a:lnTo>
                    <a:pt x="309" y="166"/>
                  </a:lnTo>
                  <a:lnTo>
                    <a:pt x="305" y="179"/>
                  </a:lnTo>
                  <a:lnTo>
                    <a:pt x="303" y="191"/>
                  </a:lnTo>
                  <a:lnTo>
                    <a:pt x="289" y="191"/>
                  </a:lnTo>
                  <a:lnTo>
                    <a:pt x="274" y="191"/>
                  </a:lnTo>
                  <a:lnTo>
                    <a:pt x="260" y="191"/>
                  </a:lnTo>
                  <a:lnTo>
                    <a:pt x="246" y="191"/>
                  </a:lnTo>
                  <a:lnTo>
                    <a:pt x="231" y="191"/>
                  </a:lnTo>
                  <a:lnTo>
                    <a:pt x="217" y="191"/>
                  </a:lnTo>
                  <a:lnTo>
                    <a:pt x="203" y="191"/>
                  </a:lnTo>
                  <a:lnTo>
                    <a:pt x="189" y="191"/>
                  </a:lnTo>
                  <a:lnTo>
                    <a:pt x="185" y="162"/>
                  </a:lnTo>
                  <a:lnTo>
                    <a:pt x="180" y="134"/>
                  </a:lnTo>
                  <a:lnTo>
                    <a:pt x="175" y="105"/>
                  </a:lnTo>
                  <a:lnTo>
                    <a:pt x="170" y="77"/>
                  </a:lnTo>
                  <a:lnTo>
                    <a:pt x="166" y="100"/>
                  </a:lnTo>
                  <a:lnTo>
                    <a:pt x="160" y="124"/>
                  </a:lnTo>
                  <a:lnTo>
                    <a:pt x="156" y="148"/>
                  </a:lnTo>
                  <a:lnTo>
                    <a:pt x="150" y="171"/>
                  </a:lnTo>
                  <a:lnTo>
                    <a:pt x="149" y="172"/>
                  </a:lnTo>
                  <a:lnTo>
                    <a:pt x="145" y="176"/>
                  </a:lnTo>
                  <a:lnTo>
                    <a:pt x="139" y="181"/>
                  </a:lnTo>
                  <a:lnTo>
                    <a:pt x="129" y="185"/>
                  </a:lnTo>
                  <a:lnTo>
                    <a:pt x="116" y="191"/>
                  </a:lnTo>
                  <a:lnTo>
                    <a:pt x="100" y="196"/>
                  </a:lnTo>
                  <a:lnTo>
                    <a:pt x="80" y="199"/>
                  </a:lnTo>
                  <a:lnTo>
                    <a:pt x="57" y="200"/>
                  </a:lnTo>
                  <a:lnTo>
                    <a:pt x="36" y="196"/>
                  </a:lnTo>
                  <a:lnTo>
                    <a:pt x="22" y="185"/>
                  </a:lnTo>
                  <a:lnTo>
                    <a:pt x="16" y="170"/>
                  </a:lnTo>
                  <a:lnTo>
                    <a:pt x="13" y="152"/>
                  </a:lnTo>
                  <a:lnTo>
                    <a:pt x="14" y="135"/>
                  </a:lnTo>
                  <a:lnTo>
                    <a:pt x="16" y="120"/>
                  </a:lnTo>
                  <a:lnTo>
                    <a:pt x="18" y="109"/>
                  </a:lnTo>
                  <a:lnTo>
                    <a:pt x="19" y="105"/>
                  </a:lnTo>
                  <a:lnTo>
                    <a:pt x="15" y="133"/>
                  </a:lnTo>
                  <a:lnTo>
                    <a:pt x="9" y="162"/>
                  </a:lnTo>
                  <a:lnTo>
                    <a:pt x="5" y="191"/>
                  </a:lnTo>
                  <a:lnTo>
                    <a:pt x="0" y="219"/>
                  </a:lnTo>
                  <a:lnTo>
                    <a:pt x="34" y="219"/>
                  </a:lnTo>
                  <a:lnTo>
                    <a:pt x="69" y="219"/>
                  </a:lnTo>
                  <a:lnTo>
                    <a:pt x="103" y="219"/>
                  </a:lnTo>
                  <a:lnTo>
                    <a:pt x="138" y="219"/>
                  </a:lnTo>
                  <a:lnTo>
                    <a:pt x="172" y="219"/>
                  </a:lnTo>
                  <a:lnTo>
                    <a:pt x="206" y="219"/>
                  </a:lnTo>
                  <a:lnTo>
                    <a:pt x="241" y="219"/>
                  </a:lnTo>
                  <a:lnTo>
                    <a:pt x="275" y="219"/>
                  </a:lnTo>
                  <a:lnTo>
                    <a:pt x="310" y="219"/>
                  </a:lnTo>
                  <a:lnTo>
                    <a:pt x="344" y="219"/>
                  </a:lnTo>
                  <a:lnTo>
                    <a:pt x="379" y="219"/>
                  </a:lnTo>
                  <a:lnTo>
                    <a:pt x="413" y="219"/>
                  </a:lnTo>
                  <a:lnTo>
                    <a:pt x="448" y="219"/>
                  </a:lnTo>
                  <a:lnTo>
                    <a:pt x="482" y="219"/>
                  </a:lnTo>
                  <a:lnTo>
                    <a:pt x="516" y="219"/>
                  </a:lnTo>
                  <a:lnTo>
                    <a:pt x="551" y="219"/>
                  </a:lnTo>
                  <a:lnTo>
                    <a:pt x="585" y="219"/>
                  </a:lnTo>
                  <a:lnTo>
                    <a:pt x="620" y="219"/>
                  </a:lnTo>
                  <a:lnTo>
                    <a:pt x="654" y="219"/>
                  </a:lnTo>
                  <a:lnTo>
                    <a:pt x="689" y="219"/>
                  </a:lnTo>
                  <a:lnTo>
                    <a:pt x="723" y="219"/>
                  </a:lnTo>
                  <a:lnTo>
                    <a:pt x="758" y="219"/>
                  </a:lnTo>
                  <a:lnTo>
                    <a:pt x="792" y="219"/>
                  </a:lnTo>
                  <a:lnTo>
                    <a:pt x="826" y="219"/>
                  </a:lnTo>
                  <a:lnTo>
                    <a:pt x="861" y="219"/>
                  </a:lnTo>
                  <a:lnTo>
                    <a:pt x="895" y="219"/>
                  </a:lnTo>
                  <a:lnTo>
                    <a:pt x="930" y="219"/>
                  </a:lnTo>
                  <a:lnTo>
                    <a:pt x="964" y="219"/>
                  </a:lnTo>
                  <a:lnTo>
                    <a:pt x="999" y="219"/>
                  </a:lnTo>
                  <a:lnTo>
                    <a:pt x="1033" y="219"/>
                  </a:lnTo>
                  <a:lnTo>
                    <a:pt x="1067" y="219"/>
                  </a:lnTo>
                  <a:lnTo>
                    <a:pt x="1102" y="219"/>
                  </a:lnTo>
                  <a:lnTo>
                    <a:pt x="1102" y="188"/>
                  </a:lnTo>
                  <a:lnTo>
                    <a:pt x="1102" y="157"/>
                  </a:lnTo>
                  <a:lnTo>
                    <a:pt x="1102" y="126"/>
                  </a:lnTo>
                  <a:lnTo>
                    <a:pt x="1102" y="95"/>
                  </a:lnTo>
                  <a:lnTo>
                    <a:pt x="1102" y="76"/>
                  </a:lnTo>
                  <a:lnTo>
                    <a:pt x="1102" y="49"/>
                  </a:lnTo>
                  <a:lnTo>
                    <a:pt x="1102" y="22"/>
                  </a:lnTo>
                  <a:lnTo>
                    <a:pt x="1102" y="1"/>
                  </a:lnTo>
                  <a:lnTo>
                    <a:pt x="1086" y="1"/>
                  </a:lnTo>
                  <a:lnTo>
                    <a:pt x="1069" y="0"/>
                  </a:lnTo>
                  <a:lnTo>
                    <a:pt x="1052" y="0"/>
                  </a:lnTo>
                  <a:lnTo>
                    <a:pt x="1035" y="0"/>
                  </a:lnTo>
                  <a:lnTo>
                    <a:pt x="1019" y="0"/>
                  </a:lnTo>
                  <a:lnTo>
                    <a:pt x="1002" y="0"/>
                  </a:lnTo>
                  <a:lnTo>
                    <a:pt x="986" y="1"/>
                  </a:lnTo>
                  <a:lnTo>
                    <a:pt x="968" y="1"/>
                  </a:lnTo>
                  <a:lnTo>
                    <a:pt x="952" y="1"/>
                  </a:lnTo>
                  <a:lnTo>
                    <a:pt x="935" y="3"/>
                  </a:lnTo>
                  <a:lnTo>
                    <a:pt x="919" y="3"/>
                  </a:lnTo>
                  <a:lnTo>
                    <a:pt x="902" y="3"/>
                  </a:lnTo>
                  <a:lnTo>
                    <a:pt x="886" y="3"/>
                  </a:lnTo>
                  <a:lnTo>
                    <a:pt x="868" y="3"/>
                  </a:lnTo>
                  <a:lnTo>
                    <a:pt x="852" y="1"/>
                  </a:lnTo>
                  <a:lnTo>
                    <a:pt x="835" y="1"/>
                  </a:lnTo>
                  <a:lnTo>
                    <a:pt x="831" y="49"/>
                  </a:lnTo>
                  <a:lnTo>
                    <a:pt x="826" y="100"/>
                  </a:lnTo>
                  <a:lnTo>
                    <a:pt x="821" y="153"/>
                  </a:lnTo>
                  <a:lnTo>
                    <a:pt x="817" y="200"/>
                  </a:lnTo>
                  <a:lnTo>
                    <a:pt x="812" y="153"/>
                  </a:lnTo>
                  <a:lnTo>
                    <a:pt x="807" y="100"/>
                  </a:lnTo>
                  <a:lnTo>
                    <a:pt x="803" y="49"/>
                  </a:lnTo>
                  <a:lnTo>
                    <a:pt x="797" y="1"/>
                  </a:lnTo>
                  <a:lnTo>
                    <a:pt x="767" y="1"/>
                  </a:lnTo>
                  <a:lnTo>
                    <a:pt x="737" y="0"/>
                  </a:lnTo>
                  <a:lnTo>
                    <a:pt x="707" y="0"/>
                  </a:lnTo>
                  <a:lnTo>
                    <a:pt x="677" y="0"/>
                  </a:lnTo>
                  <a:lnTo>
                    <a:pt x="648" y="0"/>
                  </a:lnTo>
                  <a:lnTo>
                    <a:pt x="618" y="1"/>
                  </a:lnTo>
                  <a:lnTo>
                    <a:pt x="589" y="1"/>
                  </a:lnTo>
                  <a:lnTo>
                    <a:pt x="558" y="1"/>
                  </a:lnTo>
                  <a:lnTo>
                    <a:pt x="528" y="1"/>
                  </a:lnTo>
                  <a:lnTo>
                    <a:pt x="499" y="3"/>
                  </a:lnTo>
                  <a:lnTo>
                    <a:pt x="469" y="3"/>
                  </a:lnTo>
                  <a:lnTo>
                    <a:pt x="440" y="3"/>
                  </a:lnTo>
                  <a:lnTo>
                    <a:pt x="410" y="3"/>
                  </a:lnTo>
                  <a:lnTo>
                    <a:pt x="380" y="3"/>
                  </a:lnTo>
                  <a:lnTo>
                    <a:pt x="350" y="3"/>
                  </a:lnTo>
                  <a:lnTo>
                    <a:pt x="319" y="3"/>
                  </a:lnTo>
                  <a:close/>
                </a:path>
              </a:pathLst>
            </a:custGeom>
            <a:solidFill>
              <a:srgbClr val="8C969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2" name="Shape 292"/>
            <p:cNvSpPr/>
            <p:nvPr/>
          </p:nvSpPr>
          <p:spPr>
            <a:xfrm flipH="1">
              <a:off x="441295" y="3551232"/>
              <a:ext cx="477838" cy="33338"/>
            </a:xfrm>
            <a:custGeom>
              <a:pathLst>
                <a:path extrusionOk="0" h="85" w="1206">
                  <a:moveTo>
                    <a:pt x="26" y="76"/>
                  </a:moveTo>
                  <a:lnTo>
                    <a:pt x="1183" y="85"/>
                  </a:lnTo>
                  <a:lnTo>
                    <a:pt x="1206" y="4"/>
                  </a:lnTo>
                  <a:lnTo>
                    <a:pt x="0" y="0"/>
                  </a:lnTo>
                  <a:lnTo>
                    <a:pt x="26" y="76"/>
                  </a:lnTo>
                  <a:close/>
                </a:path>
              </a:pathLst>
            </a:custGeom>
            <a:solidFill>
              <a:srgbClr val="8C5E3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3" name="Shape 293"/>
            <p:cNvSpPr/>
            <p:nvPr/>
          </p:nvSpPr>
          <p:spPr>
            <a:xfrm flipH="1">
              <a:off x="615920" y="3624257"/>
              <a:ext cx="261938" cy="38100"/>
            </a:xfrm>
            <a:custGeom>
              <a:pathLst>
                <a:path extrusionOk="0" h="94" w="660">
                  <a:moveTo>
                    <a:pt x="0" y="92"/>
                  </a:moveTo>
                  <a:lnTo>
                    <a:pt x="660" y="94"/>
                  </a:lnTo>
                  <a:lnTo>
                    <a:pt x="636" y="78"/>
                  </a:lnTo>
                  <a:lnTo>
                    <a:pt x="497" y="76"/>
                  </a:lnTo>
                  <a:lnTo>
                    <a:pt x="488" y="8"/>
                  </a:lnTo>
                  <a:lnTo>
                    <a:pt x="485" y="76"/>
                  </a:lnTo>
                  <a:lnTo>
                    <a:pt x="294" y="74"/>
                  </a:lnTo>
                  <a:lnTo>
                    <a:pt x="292" y="0"/>
                  </a:lnTo>
                  <a:lnTo>
                    <a:pt x="285" y="76"/>
                  </a:lnTo>
                  <a:lnTo>
                    <a:pt x="110" y="76"/>
                  </a:lnTo>
                  <a:lnTo>
                    <a:pt x="110" y="36"/>
                  </a:lnTo>
                  <a:lnTo>
                    <a:pt x="100" y="80"/>
                  </a:lnTo>
                  <a:lnTo>
                    <a:pt x="0" y="92"/>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4" name="Shape 294"/>
            <p:cNvSpPr/>
            <p:nvPr/>
          </p:nvSpPr>
          <p:spPr>
            <a:xfrm flipH="1">
              <a:off x="574646" y="3673469"/>
              <a:ext cx="317499" cy="38099"/>
            </a:xfrm>
            <a:custGeom>
              <a:pathLst>
                <a:path extrusionOk="0" h="97" w="802">
                  <a:moveTo>
                    <a:pt x="0" y="95"/>
                  </a:moveTo>
                  <a:lnTo>
                    <a:pt x="802" y="97"/>
                  </a:lnTo>
                  <a:lnTo>
                    <a:pt x="794" y="84"/>
                  </a:lnTo>
                  <a:lnTo>
                    <a:pt x="701" y="81"/>
                  </a:lnTo>
                  <a:lnTo>
                    <a:pt x="684" y="0"/>
                  </a:lnTo>
                  <a:lnTo>
                    <a:pt x="684" y="81"/>
                  </a:lnTo>
                  <a:lnTo>
                    <a:pt x="452" y="81"/>
                  </a:lnTo>
                  <a:lnTo>
                    <a:pt x="446" y="16"/>
                  </a:lnTo>
                  <a:lnTo>
                    <a:pt x="440" y="84"/>
                  </a:lnTo>
                  <a:lnTo>
                    <a:pt x="238" y="84"/>
                  </a:lnTo>
                  <a:lnTo>
                    <a:pt x="236" y="12"/>
                  </a:lnTo>
                  <a:lnTo>
                    <a:pt x="231" y="88"/>
                  </a:lnTo>
                  <a:lnTo>
                    <a:pt x="0" y="95"/>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5" name="Shape 295"/>
            <p:cNvSpPr/>
            <p:nvPr/>
          </p:nvSpPr>
          <p:spPr>
            <a:xfrm flipH="1">
              <a:off x="520670" y="3717919"/>
              <a:ext cx="319087" cy="38100"/>
            </a:xfrm>
            <a:custGeom>
              <a:pathLst>
                <a:path extrusionOk="0" h="98" w="803">
                  <a:moveTo>
                    <a:pt x="0" y="96"/>
                  </a:moveTo>
                  <a:lnTo>
                    <a:pt x="803" y="98"/>
                  </a:lnTo>
                  <a:lnTo>
                    <a:pt x="793" y="84"/>
                  </a:lnTo>
                  <a:lnTo>
                    <a:pt x="700" y="82"/>
                  </a:lnTo>
                  <a:lnTo>
                    <a:pt x="684" y="0"/>
                  </a:lnTo>
                  <a:lnTo>
                    <a:pt x="684" y="82"/>
                  </a:lnTo>
                  <a:lnTo>
                    <a:pt x="453" y="82"/>
                  </a:lnTo>
                  <a:lnTo>
                    <a:pt x="446" y="16"/>
                  </a:lnTo>
                  <a:lnTo>
                    <a:pt x="441" y="84"/>
                  </a:lnTo>
                  <a:lnTo>
                    <a:pt x="238" y="84"/>
                  </a:lnTo>
                  <a:lnTo>
                    <a:pt x="235" y="12"/>
                  </a:lnTo>
                  <a:lnTo>
                    <a:pt x="231" y="88"/>
                  </a:lnTo>
                  <a:lnTo>
                    <a:pt x="0" y="96"/>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6" name="Shape 296"/>
            <p:cNvSpPr/>
            <p:nvPr/>
          </p:nvSpPr>
          <p:spPr>
            <a:xfrm flipH="1">
              <a:off x="838170" y="3619494"/>
              <a:ext cx="58738" cy="31749"/>
            </a:xfrm>
            <a:custGeom>
              <a:pathLst>
                <a:path extrusionOk="0" h="76" w="148">
                  <a:moveTo>
                    <a:pt x="9" y="2"/>
                  </a:moveTo>
                  <a:lnTo>
                    <a:pt x="7" y="21"/>
                  </a:lnTo>
                  <a:lnTo>
                    <a:pt x="6" y="38"/>
                  </a:lnTo>
                  <a:lnTo>
                    <a:pt x="4" y="57"/>
                  </a:lnTo>
                  <a:lnTo>
                    <a:pt x="2" y="76"/>
                  </a:lnTo>
                  <a:lnTo>
                    <a:pt x="0" y="63"/>
                  </a:lnTo>
                  <a:lnTo>
                    <a:pt x="0" y="50"/>
                  </a:lnTo>
                  <a:lnTo>
                    <a:pt x="0" y="40"/>
                  </a:lnTo>
                  <a:lnTo>
                    <a:pt x="2" y="30"/>
                  </a:lnTo>
                  <a:lnTo>
                    <a:pt x="6" y="22"/>
                  </a:lnTo>
                  <a:lnTo>
                    <a:pt x="11" y="17"/>
                  </a:lnTo>
                  <a:lnTo>
                    <a:pt x="20" y="13"/>
                  </a:lnTo>
                  <a:lnTo>
                    <a:pt x="30" y="12"/>
                  </a:lnTo>
                  <a:lnTo>
                    <a:pt x="45" y="12"/>
                  </a:lnTo>
                  <a:lnTo>
                    <a:pt x="63" y="12"/>
                  </a:lnTo>
                  <a:lnTo>
                    <a:pt x="84" y="11"/>
                  </a:lnTo>
                  <a:lnTo>
                    <a:pt x="104" y="9"/>
                  </a:lnTo>
                  <a:lnTo>
                    <a:pt x="122" y="8"/>
                  </a:lnTo>
                  <a:lnTo>
                    <a:pt x="137" y="6"/>
                  </a:lnTo>
                  <a:lnTo>
                    <a:pt x="147" y="3"/>
                  </a:lnTo>
                  <a:lnTo>
                    <a:pt x="148" y="0"/>
                  </a:lnTo>
                  <a:lnTo>
                    <a:pt x="132" y="0"/>
                  </a:lnTo>
                  <a:lnTo>
                    <a:pt x="114" y="0"/>
                  </a:lnTo>
                  <a:lnTo>
                    <a:pt x="95" y="0"/>
                  </a:lnTo>
                  <a:lnTo>
                    <a:pt x="76" y="0"/>
                  </a:lnTo>
                  <a:lnTo>
                    <a:pt x="58" y="0"/>
                  </a:lnTo>
                  <a:lnTo>
                    <a:pt x="39" y="1"/>
                  </a:lnTo>
                  <a:lnTo>
                    <a:pt x="23" y="1"/>
                  </a:lnTo>
                  <a:lnTo>
                    <a:pt x="9" y="2"/>
                  </a:lnTo>
                  <a:close/>
                </a:path>
              </a:pathLst>
            </a:custGeom>
            <a:solidFill>
              <a:srgbClr val="D6A88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7" name="Shape 297"/>
            <p:cNvSpPr/>
            <p:nvPr/>
          </p:nvSpPr>
          <p:spPr>
            <a:xfrm flipH="1">
              <a:off x="761970" y="3619494"/>
              <a:ext cx="58738" cy="31749"/>
            </a:xfrm>
            <a:custGeom>
              <a:pathLst>
                <a:path extrusionOk="0" h="76" w="148">
                  <a:moveTo>
                    <a:pt x="9" y="2"/>
                  </a:moveTo>
                  <a:lnTo>
                    <a:pt x="7" y="21"/>
                  </a:lnTo>
                  <a:lnTo>
                    <a:pt x="5" y="38"/>
                  </a:lnTo>
                  <a:lnTo>
                    <a:pt x="3" y="57"/>
                  </a:lnTo>
                  <a:lnTo>
                    <a:pt x="1" y="76"/>
                  </a:lnTo>
                  <a:lnTo>
                    <a:pt x="0" y="63"/>
                  </a:lnTo>
                  <a:lnTo>
                    <a:pt x="1" y="50"/>
                  </a:lnTo>
                  <a:lnTo>
                    <a:pt x="4" y="40"/>
                  </a:lnTo>
                  <a:lnTo>
                    <a:pt x="10" y="30"/>
                  </a:lnTo>
                  <a:lnTo>
                    <a:pt x="16" y="22"/>
                  </a:lnTo>
                  <a:lnTo>
                    <a:pt x="25" y="17"/>
                  </a:lnTo>
                  <a:lnTo>
                    <a:pt x="35" y="13"/>
                  </a:lnTo>
                  <a:lnTo>
                    <a:pt x="45" y="12"/>
                  </a:lnTo>
                  <a:lnTo>
                    <a:pt x="59" y="12"/>
                  </a:lnTo>
                  <a:lnTo>
                    <a:pt x="77" y="11"/>
                  </a:lnTo>
                  <a:lnTo>
                    <a:pt x="94" y="9"/>
                  </a:lnTo>
                  <a:lnTo>
                    <a:pt x="111" y="7"/>
                  </a:lnTo>
                  <a:lnTo>
                    <a:pt x="127" y="5"/>
                  </a:lnTo>
                  <a:lnTo>
                    <a:pt x="139" y="3"/>
                  </a:lnTo>
                  <a:lnTo>
                    <a:pt x="146" y="2"/>
                  </a:lnTo>
                  <a:lnTo>
                    <a:pt x="148" y="0"/>
                  </a:lnTo>
                  <a:lnTo>
                    <a:pt x="131" y="0"/>
                  </a:lnTo>
                  <a:lnTo>
                    <a:pt x="113" y="0"/>
                  </a:lnTo>
                  <a:lnTo>
                    <a:pt x="95" y="0"/>
                  </a:lnTo>
                  <a:lnTo>
                    <a:pt x="75" y="0"/>
                  </a:lnTo>
                  <a:lnTo>
                    <a:pt x="57" y="0"/>
                  </a:lnTo>
                  <a:lnTo>
                    <a:pt x="39" y="1"/>
                  </a:lnTo>
                  <a:lnTo>
                    <a:pt x="23" y="1"/>
                  </a:lnTo>
                  <a:lnTo>
                    <a:pt x="9" y="2"/>
                  </a:lnTo>
                  <a:close/>
                </a:path>
              </a:pathLst>
            </a:custGeom>
            <a:solidFill>
              <a:srgbClr val="CEA07A"/>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8" name="Shape 298"/>
            <p:cNvSpPr/>
            <p:nvPr/>
          </p:nvSpPr>
          <p:spPr>
            <a:xfrm flipH="1">
              <a:off x="798482" y="3667119"/>
              <a:ext cx="58738" cy="30163"/>
            </a:xfrm>
            <a:custGeom>
              <a:pathLst>
                <a:path extrusionOk="0" h="76" w="146">
                  <a:moveTo>
                    <a:pt x="7" y="2"/>
                  </a:moveTo>
                  <a:lnTo>
                    <a:pt x="6" y="22"/>
                  </a:lnTo>
                  <a:lnTo>
                    <a:pt x="4" y="39"/>
                  </a:lnTo>
                  <a:lnTo>
                    <a:pt x="3" y="57"/>
                  </a:lnTo>
                  <a:lnTo>
                    <a:pt x="1" y="76"/>
                  </a:lnTo>
                  <a:lnTo>
                    <a:pt x="0" y="64"/>
                  </a:lnTo>
                  <a:lnTo>
                    <a:pt x="1" y="51"/>
                  </a:lnTo>
                  <a:lnTo>
                    <a:pt x="4" y="40"/>
                  </a:lnTo>
                  <a:lnTo>
                    <a:pt x="9" y="30"/>
                  </a:lnTo>
                  <a:lnTo>
                    <a:pt x="16" y="23"/>
                  </a:lnTo>
                  <a:lnTo>
                    <a:pt x="25" y="17"/>
                  </a:lnTo>
                  <a:lnTo>
                    <a:pt x="34" y="13"/>
                  </a:lnTo>
                  <a:lnTo>
                    <a:pt x="45" y="12"/>
                  </a:lnTo>
                  <a:lnTo>
                    <a:pt x="59" y="12"/>
                  </a:lnTo>
                  <a:lnTo>
                    <a:pt x="76" y="12"/>
                  </a:lnTo>
                  <a:lnTo>
                    <a:pt x="93" y="11"/>
                  </a:lnTo>
                  <a:lnTo>
                    <a:pt x="111" y="10"/>
                  </a:lnTo>
                  <a:lnTo>
                    <a:pt x="127" y="9"/>
                  </a:lnTo>
                  <a:lnTo>
                    <a:pt x="139" y="7"/>
                  </a:lnTo>
                  <a:lnTo>
                    <a:pt x="145" y="3"/>
                  </a:lnTo>
                  <a:lnTo>
                    <a:pt x="146" y="0"/>
                  </a:lnTo>
                  <a:lnTo>
                    <a:pt x="130" y="0"/>
                  </a:lnTo>
                  <a:lnTo>
                    <a:pt x="112" y="0"/>
                  </a:lnTo>
                  <a:lnTo>
                    <a:pt x="93" y="0"/>
                  </a:lnTo>
                  <a:lnTo>
                    <a:pt x="74" y="0"/>
                  </a:lnTo>
                  <a:lnTo>
                    <a:pt x="56" y="0"/>
                  </a:lnTo>
                  <a:lnTo>
                    <a:pt x="37" y="0"/>
                  </a:lnTo>
                  <a:lnTo>
                    <a:pt x="21" y="1"/>
                  </a:lnTo>
                  <a:lnTo>
                    <a:pt x="7" y="2"/>
                  </a:lnTo>
                  <a:close/>
                </a:path>
              </a:pathLst>
            </a:custGeom>
            <a:solidFill>
              <a:srgbClr val="CEA07A"/>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299" name="Shape 299"/>
            <p:cNvSpPr/>
            <p:nvPr/>
          </p:nvSpPr>
          <p:spPr>
            <a:xfrm flipH="1">
              <a:off x="755620" y="3716332"/>
              <a:ext cx="57150" cy="30163"/>
            </a:xfrm>
            <a:custGeom>
              <a:pathLst>
                <a:path extrusionOk="0" h="76" w="147">
                  <a:moveTo>
                    <a:pt x="8" y="2"/>
                  </a:moveTo>
                  <a:lnTo>
                    <a:pt x="7" y="21"/>
                  </a:lnTo>
                  <a:lnTo>
                    <a:pt x="5" y="39"/>
                  </a:lnTo>
                  <a:lnTo>
                    <a:pt x="4" y="57"/>
                  </a:lnTo>
                  <a:lnTo>
                    <a:pt x="2" y="76"/>
                  </a:lnTo>
                  <a:lnTo>
                    <a:pt x="0" y="63"/>
                  </a:lnTo>
                  <a:lnTo>
                    <a:pt x="2" y="50"/>
                  </a:lnTo>
                  <a:lnTo>
                    <a:pt x="5" y="39"/>
                  </a:lnTo>
                  <a:lnTo>
                    <a:pt x="9" y="29"/>
                  </a:lnTo>
                  <a:lnTo>
                    <a:pt x="17" y="21"/>
                  </a:lnTo>
                  <a:lnTo>
                    <a:pt x="25" y="15"/>
                  </a:lnTo>
                  <a:lnTo>
                    <a:pt x="35" y="11"/>
                  </a:lnTo>
                  <a:lnTo>
                    <a:pt x="46" y="9"/>
                  </a:lnTo>
                  <a:lnTo>
                    <a:pt x="60" y="9"/>
                  </a:lnTo>
                  <a:lnTo>
                    <a:pt x="77" y="9"/>
                  </a:lnTo>
                  <a:lnTo>
                    <a:pt x="94" y="9"/>
                  </a:lnTo>
                  <a:lnTo>
                    <a:pt x="111" y="8"/>
                  </a:lnTo>
                  <a:lnTo>
                    <a:pt x="127" y="7"/>
                  </a:lnTo>
                  <a:lnTo>
                    <a:pt x="139" y="6"/>
                  </a:lnTo>
                  <a:lnTo>
                    <a:pt x="146" y="3"/>
                  </a:lnTo>
                  <a:lnTo>
                    <a:pt x="147" y="0"/>
                  </a:lnTo>
                  <a:lnTo>
                    <a:pt x="131" y="0"/>
                  </a:lnTo>
                  <a:lnTo>
                    <a:pt x="112" y="0"/>
                  </a:lnTo>
                  <a:lnTo>
                    <a:pt x="94" y="0"/>
                  </a:lnTo>
                  <a:lnTo>
                    <a:pt x="75" y="0"/>
                  </a:lnTo>
                  <a:lnTo>
                    <a:pt x="56" y="0"/>
                  </a:lnTo>
                  <a:lnTo>
                    <a:pt x="38" y="1"/>
                  </a:lnTo>
                  <a:lnTo>
                    <a:pt x="22" y="1"/>
                  </a:lnTo>
                  <a:lnTo>
                    <a:pt x="8" y="2"/>
                  </a:lnTo>
                  <a:close/>
                </a:path>
              </a:pathLst>
            </a:custGeom>
            <a:solidFill>
              <a:srgbClr val="CEA07A"/>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00" name="Shape 300"/>
            <p:cNvSpPr/>
            <p:nvPr/>
          </p:nvSpPr>
          <p:spPr>
            <a:xfrm flipH="1">
              <a:off x="925483" y="3767132"/>
              <a:ext cx="60324" cy="80963"/>
            </a:xfrm>
            <a:custGeom>
              <a:pathLst>
                <a:path extrusionOk="0" h="204" w="154">
                  <a:moveTo>
                    <a:pt x="0" y="3"/>
                  </a:moveTo>
                  <a:lnTo>
                    <a:pt x="3" y="52"/>
                  </a:lnTo>
                  <a:lnTo>
                    <a:pt x="5" y="103"/>
                  </a:lnTo>
                  <a:lnTo>
                    <a:pt x="7" y="153"/>
                  </a:lnTo>
                  <a:lnTo>
                    <a:pt x="10" y="203"/>
                  </a:lnTo>
                  <a:lnTo>
                    <a:pt x="23" y="203"/>
                  </a:lnTo>
                  <a:lnTo>
                    <a:pt x="39" y="204"/>
                  </a:lnTo>
                  <a:lnTo>
                    <a:pt x="57" y="203"/>
                  </a:lnTo>
                  <a:lnTo>
                    <a:pt x="76" y="203"/>
                  </a:lnTo>
                  <a:lnTo>
                    <a:pt x="95" y="203"/>
                  </a:lnTo>
                  <a:lnTo>
                    <a:pt x="115" y="202"/>
                  </a:lnTo>
                  <a:lnTo>
                    <a:pt x="134" y="203"/>
                  </a:lnTo>
                  <a:lnTo>
                    <a:pt x="154" y="203"/>
                  </a:lnTo>
                  <a:lnTo>
                    <a:pt x="152" y="191"/>
                  </a:lnTo>
                  <a:lnTo>
                    <a:pt x="150" y="178"/>
                  </a:lnTo>
                  <a:lnTo>
                    <a:pt x="148" y="165"/>
                  </a:lnTo>
                  <a:lnTo>
                    <a:pt x="147" y="154"/>
                  </a:lnTo>
                  <a:lnTo>
                    <a:pt x="145" y="147"/>
                  </a:lnTo>
                  <a:lnTo>
                    <a:pt x="143" y="139"/>
                  </a:lnTo>
                  <a:lnTo>
                    <a:pt x="141" y="132"/>
                  </a:lnTo>
                  <a:lnTo>
                    <a:pt x="138" y="124"/>
                  </a:lnTo>
                  <a:lnTo>
                    <a:pt x="140" y="121"/>
                  </a:lnTo>
                  <a:lnTo>
                    <a:pt x="143" y="111"/>
                  </a:lnTo>
                  <a:lnTo>
                    <a:pt x="146" y="100"/>
                  </a:lnTo>
                  <a:lnTo>
                    <a:pt x="147" y="88"/>
                  </a:lnTo>
                  <a:lnTo>
                    <a:pt x="146" y="75"/>
                  </a:lnTo>
                  <a:lnTo>
                    <a:pt x="143" y="61"/>
                  </a:lnTo>
                  <a:lnTo>
                    <a:pt x="140" y="49"/>
                  </a:lnTo>
                  <a:lnTo>
                    <a:pt x="138" y="45"/>
                  </a:lnTo>
                  <a:lnTo>
                    <a:pt x="137" y="34"/>
                  </a:lnTo>
                  <a:lnTo>
                    <a:pt x="137" y="22"/>
                  </a:lnTo>
                  <a:lnTo>
                    <a:pt x="136" y="10"/>
                  </a:lnTo>
                  <a:lnTo>
                    <a:pt x="135" y="0"/>
                  </a:lnTo>
                  <a:lnTo>
                    <a:pt x="118" y="0"/>
                  </a:lnTo>
                  <a:lnTo>
                    <a:pt x="102" y="0"/>
                  </a:lnTo>
                  <a:lnTo>
                    <a:pt x="85" y="1"/>
                  </a:lnTo>
                  <a:lnTo>
                    <a:pt x="67" y="1"/>
                  </a:lnTo>
                  <a:lnTo>
                    <a:pt x="50" y="2"/>
                  </a:lnTo>
                  <a:lnTo>
                    <a:pt x="34" y="3"/>
                  </a:lnTo>
                  <a:lnTo>
                    <a:pt x="17" y="3"/>
                  </a:lnTo>
                  <a:lnTo>
                    <a:pt x="0" y="3"/>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01" name="Shape 301"/>
            <p:cNvSpPr/>
            <p:nvPr/>
          </p:nvSpPr>
          <p:spPr>
            <a:xfrm flipH="1">
              <a:off x="604808" y="3760782"/>
              <a:ext cx="57150" cy="82549"/>
            </a:xfrm>
            <a:custGeom>
              <a:pathLst>
                <a:path extrusionOk="0" h="207" w="144">
                  <a:moveTo>
                    <a:pt x="0" y="3"/>
                  </a:moveTo>
                  <a:lnTo>
                    <a:pt x="1" y="53"/>
                  </a:lnTo>
                  <a:lnTo>
                    <a:pt x="1" y="104"/>
                  </a:lnTo>
                  <a:lnTo>
                    <a:pt x="0" y="155"/>
                  </a:lnTo>
                  <a:lnTo>
                    <a:pt x="1" y="206"/>
                  </a:lnTo>
                  <a:lnTo>
                    <a:pt x="15" y="206"/>
                  </a:lnTo>
                  <a:lnTo>
                    <a:pt x="31" y="207"/>
                  </a:lnTo>
                  <a:lnTo>
                    <a:pt x="48" y="206"/>
                  </a:lnTo>
                  <a:lnTo>
                    <a:pt x="66" y="206"/>
                  </a:lnTo>
                  <a:lnTo>
                    <a:pt x="86" y="206"/>
                  </a:lnTo>
                  <a:lnTo>
                    <a:pt x="106" y="205"/>
                  </a:lnTo>
                  <a:lnTo>
                    <a:pt x="126" y="206"/>
                  </a:lnTo>
                  <a:lnTo>
                    <a:pt x="144" y="206"/>
                  </a:lnTo>
                  <a:lnTo>
                    <a:pt x="143" y="194"/>
                  </a:lnTo>
                  <a:lnTo>
                    <a:pt x="141" y="181"/>
                  </a:lnTo>
                  <a:lnTo>
                    <a:pt x="138" y="168"/>
                  </a:lnTo>
                  <a:lnTo>
                    <a:pt x="137" y="157"/>
                  </a:lnTo>
                  <a:lnTo>
                    <a:pt x="135" y="149"/>
                  </a:lnTo>
                  <a:lnTo>
                    <a:pt x="133" y="141"/>
                  </a:lnTo>
                  <a:lnTo>
                    <a:pt x="131" y="134"/>
                  </a:lnTo>
                  <a:lnTo>
                    <a:pt x="129" y="126"/>
                  </a:lnTo>
                  <a:lnTo>
                    <a:pt x="130" y="123"/>
                  </a:lnTo>
                  <a:lnTo>
                    <a:pt x="133" y="114"/>
                  </a:lnTo>
                  <a:lnTo>
                    <a:pt x="136" y="102"/>
                  </a:lnTo>
                  <a:lnTo>
                    <a:pt x="137" y="90"/>
                  </a:lnTo>
                  <a:lnTo>
                    <a:pt x="136" y="77"/>
                  </a:lnTo>
                  <a:lnTo>
                    <a:pt x="133" y="63"/>
                  </a:lnTo>
                  <a:lnTo>
                    <a:pt x="130" y="52"/>
                  </a:lnTo>
                  <a:lnTo>
                    <a:pt x="129" y="48"/>
                  </a:lnTo>
                  <a:lnTo>
                    <a:pt x="130" y="37"/>
                  </a:lnTo>
                  <a:lnTo>
                    <a:pt x="132" y="23"/>
                  </a:lnTo>
                  <a:lnTo>
                    <a:pt x="134" y="10"/>
                  </a:lnTo>
                  <a:lnTo>
                    <a:pt x="134" y="0"/>
                  </a:lnTo>
                  <a:lnTo>
                    <a:pt x="118" y="0"/>
                  </a:lnTo>
                  <a:lnTo>
                    <a:pt x="101" y="0"/>
                  </a:lnTo>
                  <a:lnTo>
                    <a:pt x="85" y="1"/>
                  </a:lnTo>
                  <a:lnTo>
                    <a:pt x="67" y="1"/>
                  </a:lnTo>
                  <a:lnTo>
                    <a:pt x="50" y="2"/>
                  </a:lnTo>
                  <a:lnTo>
                    <a:pt x="33" y="3"/>
                  </a:lnTo>
                  <a:lnTo>
                    <a:pt x="17" y="3"/>
                  </a:lnTo>
                  <a:lnTo>
                    <a:pt x="0"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02" name="Shape 302"/>
            <p:cNvSpPr/>
            <p:nvPr/>
          </p:nvSpPr>
          <p:spPr>
            <a:xfrm flipH="1">
              <a:off x="573058" y="3762369"/>
              <a:ext cx="19050" cy="80963"/>
            </a:xfrm>
            <a:custGeom>
              <a:pathLst>
                <a:path extrusionOk="0" h="206" w="48">
                  <a:moveTo>
                    <a:pt x="0" y="3"/>
                  </a:moveTo>
                  <a:lnTo>
                    <a:pt x="0" y="52"/>
                  </a:lnTo>
                  <a:lnTo>
                    <a:pt x="0" y="104"/>
                  </a:lnTo>
                  <a:lnTo>
                    <a:pt x="0" y="155"/>
                  </a:lnTo>
                  <a:lnTo>
                    <a:pt x="0" y="205"/>
                  </a:lnTo>
                  <a:lnTo>
                    <a:pt x="4" y="206"/>
                  </a:lnTo>
                  <a:lnTo>
                    <a:pt x="11" y="206"/>
                  </a:lnTo>
                  <a:lnTo>
                    <a:pt x="16" y="206"/>
                  </a:lnTo>
                  <a:lnTo>
                    <a:pt x="23" y="206"/>
                  </a:lnTo>
                  <a:lnTo>
                    <a:pt x="29" y="205"/>
                  </a:lnTo>
                  <a:lnTo>
                    <a:pt x="36" y="205"/>
                  </a:lnTo>
                  <a:lnTo>
                    <a:pt x="42" y="205"/>
                  </a:lnTo>
                  <a:lnTo>
                    <a:pt x="48" y="205"/>
                  </a:lnTo>
                  <a:lnTo>
                    <a:pt x="48" y="194"/>
                  </a:lnTo>
                  <a:lnTo>
                    <a:pt x="47" y="182"/>
                  </a:lnTo>
                  <a:lnTo>
                    <a:pt x="46" y="169"/>
                  </a:lnTo>
                  <a:lnTo>
                    <a:pt x="46" y="157"/>
                  </a:lnTo>
                  <a:lnTo>
                    <a:pt x="46" y="149"/>
                  </a:lnTo>
                  <a:lnTo>
                    <a:pt x="45" y="142"/>
                  </a:lnTo>
                  <a:lnTo>
                    <a:pt x="44" y="134"/>
                  </a:lnTo>
                  <a:lnTo>
                    <a:pt x="44" y="127"/>
                  </a:lnTo>
                  <a:lnTo>
                    <a:pt x="44" y="123"/>
                  </a:lnTo>
                  <a:lnTo>
                    <a:pt x="45" y="114"/>
                  </a:lnTo>
                  <a:lnTo>
                    <a:pt x="46" y="102"/>
                  </a:lnTo>
                  <a:lnTo>
                    <a:pt x="46" y="90"/>
                  </a:lnTo>
                  <a:lnTo>
                    <a:pt x="46" y="77"/>
                  </a:lnTo>
                  <a:lnTo>
                    <a:pt x="45" y="63"/>
                  </a:lnTo>
                  <a:lnTo>
                    <a:pt x="44" y="52"/>
                  </a:lnTo>
                  <a:lnTo>
                    <a:pt x="44" y="48"/>
                  </a:lnTo>
                  <a:lnTo>
                    <a:pt x="44" y="37"/>
                  </a:lnTo>
                  <a:lnTo>
                    <a:pt x="45" y="23"/>
                  </a:lnTo>
                  <a:lnTo>
                    <a:pt x="46" y="11"/>
                  </a:lnTo>
                  <a:lnTo>
                    <a:pt x="46" y="0"/>
                  </a:lnTo>
                  <a:lnTo>
                    <a:pt x="40" y="0"/>
                  </a:lnTo>
                  <a:lnTo>
                    <a:pt x="34" y="0"/>
                  </a:lnTo>
                  <a:lnTo>
                    <a:pt x="28" y="1"/>
                  </a:lnTo>
                  <a:lnTo>
                    <a:pt x="23" y="1"/>
                  </a:lnTo>
                  <a:lnTo>
                    <a:pt x="17" y="2"/>
                  </a:lnTo>
                  <a:lnTo>
                    <a:pt x="12" y="2"/>
                  </a:lnTo>
                  <a:lnTo>
                    <a:pt x="5" y="3"/>
                  </a:lnTo>
                  <a:lnTo>
                    <a:pt x="0"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303" name="Shape 303"/>
          <p:cNvSpPr/>
          <p:nvPr/>
        </p:nvSpPr>
        <p:spPr>
          <a:xfrm>
            <a:off x="785785" y="1285859"/>
            <a:ext cx="3071833" cy="1357322"/>
          </a:xfrm>
          <a:prstGeom prst="curvedDownArrow">
            <a:avLst>
              <a:gd fmla="val 25000" name="adj1"/>
              <a:gd fmla="val 50000" name="adj2"/>
              <a:gd fmla="val 54091" name="adj3"/>
            </a:avLst>
          </a:prstGeom>
          <a:solidFill>
            <a:schemeClr val="accent1"/>
          </a:solidFill>
          <a:ln cap="flat" cmpd="sng"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04" name="Shape 304"/>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305" name="Shape 305"/>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306" name="Shape 306"/>
          <p:cNvPicPr preferRelativeResize="0"/>
          <p:nvPr/>
        </p:nvPicPr>
        <p:blipFill rotWithShape="1">
          <a:blip r:embed="rId5">
            <a:alphaModFix/>
          </a:blip>
          <a:srcRect b="0" l="0" r="0" t="0"/>
          <a:stretch/>
        </p:blipFill>
        <p:spPr>
          <a:xfrm>
            <a:off x="142843" y="4000503"/>
            <a:ext cx="1285883" cy="1285883"/>
          </a:xfrm>
          <a:prstGeom prst="rect">
            <a:avLst/>
          </a:prstGeom>
          <a:noFill/>
          <a:ln>
            <a:noFill/>
          </a:ln>
        </p:spPr>
      </p:pic>
      <p:sp>
        <p:nvSpPr>
          <p:cNvPr id="307" name="Shape 307"/>
          <p:cNvSpPr/>
          <p:nvPr/>
        </p:nvSpPr>
        <p:spPr>
          <a:xfrm>
            <a:off x="6500826" y="6215082"/>
            <a:ext cx="1143007" cy="35718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grpSp>
        <p:nvGrpSpPr>
          <p:cNvPr id="308" name="Shape 308"/>
          <p:cNvGrpSpPr/>
          <p:nvPr/>
        </p:nvGrpSpPr>
        <p:grpSpPr>
          <a:xfrm>
            <a:off x="4002655" y="3071002"/>
            <a:ext cx="1466490" cy="2070339"/>
            <a:chOff x="4002655" y="3071002"/>
            <a:chExt cx="1466490" cy="2070339"/>
          </a:xfrm>
        </p:grpSpPr>
        <p:sp>
          <p:nvSpPr>
            <p:cNvPr id="309" name="Shape 309"/>
            <p:cNvSpPr/>
            <p:nvPr/>
          </p:nvSpPr>
          <p:spPr>
            <a:xfrm>
              <a:off x="4002655" y="3071002"/>
              <a:ext cx="1466490" cy="2070339"/>
            </a:xfrm>
            <a:prstGeom prst="roundRect">
              <a:avLst>
                <a:gd fmla="val 16667" name="adj"/>
              </a:avLst>
            </a:prstGeom>
            <a:gradFill>
              <a:gsLst>
                <a:gs pos="0">
                  <a:srgbClr val="2323A8"/>
                </a:gs>
                <a:gs pos="100000">
                  <a:srgbClr val="AEAEFF"/>
                </a:gs>
              </a:gsLst>
              <a:lin ang="16200000" scaled="0"/>
            </a:gradFill>
            <a:ln cap="flat" cmpd="sng" w="9525">
              <a:solidFill>
                <a:srgbClr val="2F2F98"/>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310" name="Shape 310"/>
            <p:cNvPicPr preferRelativeResize="0"/>
            <p:nvPr/>
          </p:nvPicPr>
          <p:blipFill rotWithShape="1">
            <a:blip r:embed="rId6">
              <a:alphaModFix/>
            </a:blip>
            <a:srcRect b="0" l="0" r="0" t="0"/>
            <a:stretch/>
          </p:blipFill>
          <p:spPr>
            <a:xfrm>
              <a:off x="4166544" y="3320433"/>
              <a:ext cx="1164580" cy="125156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8"/>
                                        </p:tgtEl>
                                      </p:cBhvr>
                                    </p:animEffect>
                                    <p:set>
                                      <p:cBhvr>
                                        <p:cTn dur="1" fill="hold">
                                          <p:stCondLst>
                                            <p:cond delay="500"/>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grpSp>
        <p:nvGrpSpPr>
          <p:cNvPr id="317" name="Shape 317"/>
          <p:cNvGrpSpPr/>
          <p:nvPr/>
        </p:nvGrpSpPr>
        <p:grpSpPr>
          <a:xfrm>
            <a:off x="1690385" y="1593659"/>
            <a:ext cx="5790937" cy="4973007"/>
            <a:chOff x="1177766" y="385"/>
            <a:chExt cx="5790937" cy="4973007"/>
          </a:xfrm>
        </p:grpSpPr>
        <p:sp>
          <p:nvSpPr>
            <p:cNvPr id="318" name="Shape 318"/>
            <p:cNvSpPr/>
            <p:nvPr/>
          </p:nvSpPr>
          <p:spPr>
            <a:xfrm>
              <a:off x="2453736" y="385"/>
              <a:ext cx="1963029" cy="13086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319" name="Shape 319"/>
            <p:cNvSpPr txBox="1"/>
            <p:nvPr/>
          </p:nvSpPr>
          <p:spPr>
            <a:xfrm>
              <a:off x="2492066" y="3871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E-learning</a:t>
              </a:r>
            </a:p>
          </p:txBody>
        </p:sp>
        <p:sp>
          <p:nvSpPr>
            <p:cNvPr id="320" name="Shape 320"/>
            <p:cNvSpPr/>
            <p:nvPr/>
          </p:nvSpPr>
          <p:spPr>
            <a:xfrm>
              <a:off x="2159282" y="1309071"/>
              <a:ext cx="1275968" cy="523473"/>
            </a:xfrm>
            <a:custGeom>
              <a:pathLst>
                <a:path extrusionOk="0" h="523474" w="1275969">
                  <a:moveTo>
                    <a:pt x="1275969" y="0"/>
                  </a:moveTo>
                  <a:lnTo>
                    <a:pt x="1275969" y="261737"/>
                  </a:lnTo>
                  <a:lnTo>
                    <a:pt x="0" y="261737"/>
                  </a:lnTo>
                  <a:lnTo>
                    <a:pt x="0" y="523474"/>
                  </a:lnTo>
                </a:path>
              </a:pathLst>
            </a:custGeom>
            <a:noFill/>
            <a:ln cap="flat" cmpd="sng" w="25400">
              <a:solidFill>
                <a:srgbClr val="28287A"/>
              </a:solidFill>
              <a:prstDash val="solid"/>
              <a:round/>
              <a:headEnd len="med" w="med" type="none"/>
              <a:tailEnd len="med" w="med" type="none"/>
            </a:ln>
          </p:spPr>
        </p:sp>
        <p:sp>
          <p:nvSpPr>
            <p:cNvPr id="321" name="Shape 321"/>
            <p:cNvSpPr/>
            <p:nvPr/>
          </p:nvSpPr>
          <p:spPr>
            <a:xfrm>
              <a:off x="1177766" y="1832547"/>
              <a:ext cx="1963029" cy="13086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322" name="Shape 322"/>
            <p:cNvSpPr txBox="1"/>
            <p:nvPr/>
          </p:nvSpPr>
          <p:spPr>
            <a:xfrm>
              <a:off x="1216096" y="187087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Sincrónico</a:t>
              </a:r>
            </a:p>
          </p:txBody>
        </p:sp>
        <p:sp>
          <p:nvSpPr>
            <p:cNvPr id="323" name="Shape 323"/>
            <p:cNvSpPr/>
            <p:nvPr/>
          </p:nvSpPr>
          <p:spPr>
            <a:xfrm>
              <a:off x="3435251" y="1309071"/>
              <a:ext cx="1275968" cy="523473"/>
            </a:xfrm>
            <a:custGeom>
              <a:pathLst>
                <a:path extrusionOk="0" h="523474" w="1275969">
                  <a:moveTo>
                    <a:pt x="0" y="0"/>
                  </a:moveTo>
                  <a:lnTo>
                    <a:pt x="0" y="261737"/>
                  </a:lnTo>
                  <a:lnTo>
                    <a:pt x="1275969" y="261737"/>
                  </a:lnTo>
                  <a:lnTo>
                    <a:pt x="1275969" y="523474"/>
                  </a:lnTo>
                </a:path>
              </a:pathLst>
            </a:custGeom>
            <a:noFill/>
            <a:ln cap="flat" cmpd="sng" w="25400">
              <a:solidFill>
                <a:srgbClr val="28287A"/>
              </a:solidFill>
              <a:prstDash val="solid"/>
              <a:round/>
              <a:headEnd len="med" w="med" type="none"/>
              <a:tailEnd len="med" w="med" type="none"/>
            </a:ln>
          </p:spPr>
        </p:sp>
        <p:sp>
          <p:nvSpPr>
            <p:cNvPr id="324" name="Shape 324"/>
            <p:cNvSpPr/>
            <p:nvPr/>
          </p:nvSpPr>
          <p:spPr>
            <a:xfrm>
              <a:off x="3729705" y="1832547"/>
              <a:ext cx="1963029" cy="1308685"/>
            </a:xfrm>
            <a:prstGeom prst="roundRect">
              <a:avLst>
                <a:gd fmla="val 10000" name="adj"/>
              </a:avLst>
            </a:prstGeom>
            <a:solidFill>
              <a:srgbClr val="C00000"/>
            </a:solidFill>
            <a:ln>
              <a:noFill/>
            </a:ln>
          </p:spPr>
          <p:txBody>
            <a:bodyPr anchorCtr="0" anchor="ctr" bIns="91425" lIns="91425" rIns="91425" tIns="91425">
              <a:noAutofit/>
            </a:bodyPr>
            <a:lstStyle/>
            <a:p>
              <a:pPr>
                <a:spcBef>
                  <a:spcPts val="0"/>
                </a:spcBef>
                <a:buNone/>
              </a:pPr>
              <a:r>
                <a:t/>
              </a:r>
              <a:endParaRPr/>
            </a:p>
          </p:txBody>
        </p:sp>
        <p:sp>
          <p:nvSpPr>
            <p:cNvPr id="325" name="Shape 325"/>
            <p:cNvSpPr txBox="1"/>
            <p:nvPr/>
          </p:nvSpPr>
          <p:spPr>
            <a:xfrm>
              <a:off x="3768035" y="187087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Asincrónico</a:t>
              </a:r>
            </a:p>
          </p:txBody>
        </p:sp>
        <p:sp>
          <p:nvSpPr>
            <p:cNvPr id="326" name="Shape 326"/>
            <p:cNvSpPr/>
            <p:nvPr/>
          </p:nvSpPr>
          <p:spPr>
            <a:xfrm>
              <a:off x="3435251" y="3141233"/>
              <a:ext cx="1275968" cy="523473"/>
            </a:xfrm>
            <a:custGeom>
              <a:pathLst>
                <a:path extrusionOk="0" h="523474" w="1275969">
                  <a:moveTo>
                    <a:pt x="1275969" y="0"/>
                  </a:moveTo>
                  <a:lnTo>
                    <a:pt x="1275969" y="261737"/>
                  </a:lnTo>
                  <a:lnTo>
                    <a:pt x="0" y="261737"/>
                  </a:lnTo>
                  <a:lnTo>
                    <a:pt x="0" y="523474"/>
                  </a:lnTo>
                </a:path>
              </a:pathLst>
            </a:custGeom>
            <a:noFill/>
            <a:ln cap="flat" cmpd="sng" w="25400">
              <a:solidFill>
                <a:srgbClr val="2B2B8B"/>
              </a:solidFill>
              <a:prstDash val="solid"/>
              <a:round/>
              <a:headEnd len="med" w="med" type="none"/>
              <a:tailEnd len="med" w="med" type="none"/>
            </a:ln>
          </p:spPr>
        </p:sp>
        <p:sp>
          <p:nvSpPr>
            <p:cNvPr id="327" name="Shape 327"/>
            <p:cNvSpPr/>
            <p:nvPr/>
          </p:nvSpPr>
          <p:spPr>
            <a:xfrm>
              <a:off x="2453736" y="3664707"/>
              <a:ext cx="1963029" cy="1308685"/>
            </a:xfrm>
            <a:prstGeom prst="roundRect">
              <a:avLst>
                <a:gd fmla="val 10000" name="adj"/>
              </a:avLst>
            </a:prstGeom>
            <a:solidFill>
              <a:srgbClr val="0075B0"/>
            </a:solidFill>
            <a:ln>
              <a:noFill/>
            </a:ln>
          </p:spPr>
          <p:txBody>
            <a:bodyPr anchorCtr="0" anchor="ctr" bIns="91425" lIns="91425" rIns="91425" tIns="91425">
              <a:noAutofit/>
            </a:bodyPr>
            <a:lstStyle/>
            <a:p>
              <a:pPr>
                <a:spcBef>
                  <a:spcPts val="0"/>
                </a:spcBef>
                <a:buNone/>
              </a:pPr>
              <a:r>
                <a:t/>
              </a:r>
              <a:endParaRPr/>
            </a:p>
          </p:txBody>
        </p:sp>
        <p:sp>
          <p:nvSpPr>
            <p:cNvPr id="328" name="Shape 328"/>
            <p:cNvSpPr txBox="1"/>
            <p:nvPr/>
          </p:nvSpPr>
          <p:spPr>
            <a:xfrm>
              <a:off x="2492066" y="3703037"/>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Autodirigido</a:t>
              </a:r>
            </a:p>
          </p:txBody>
        </p:sp>
        <p:sp>
          <p:nvSpPr>
            <p:cNvPr id="329" name="Shape 329"/>
            <p:cNvSpPr/>
            <p:nvPr/>
          </p:nvSpPr>
          <p:spPr>
            <a:xfrm>
              <a:off x="4711221" y="3141233"/>
              <a:ext cx="1275968" cy="523473"/>
            </a:xfrm>
            <a:custGeom>
              <a:pathLst>
                <a:path extrusionOk="0" h="523474" w="1275969">
                  <a:moveTo>
                    <a:pt x="0" y="0"/>
                  </a:moveTo>
                  <a:lnTo>
                    <a:pt x="0" y="261737"/>
                  </a:lnTo>
                  <a:lnTo>
                    <a:pt x="1275969" y="261737"/>
                  </a:lnTo>
                  <a:lnTo>
                    <a:pt x="1275969" y="523474"/>
                  </a:lnTo>
                </a:path>
              </a:pathLst>
            </a:custGeom>
            <a:noFill/>
            <a:ln cap="flat" cmpd="sng" w="25400">
              <a:solidFill>
                <a:srgbClr val="2B2B8B"/>
              </a:solidFill>
              <a:prstDash val="solid"/>
              <a:round/>
              <a:headEnd len="med" w="med" type="none"/>
              <a:tailEnd len="med" w="med" type="none"/>
            </a:ln>
          </p:spPr>
        </p:sp>
        <p:sp>
          <p:nvSpPr>
            <p:cNvPr id="330" name="Shape 330"/>
            <p:cNvSpPr/>
            <p:nvPr/>
          </p:nvSpPr>
          <p:spPr>
            <a:xfrm>
              <a:off x="5005675" y="3664707"/>
              <a:ext cx="1963029" cy="1308685"/>
            </a:xfrm>
            <a:prstGeom prst="roundRect">
              <a:avLst>
                <a:gd fmla="val 10000" name="adj"/>
              </a:avLst>
            </a:prstGeom>
            <a:solidFill>
              <a:srgbClr val="0075B0"/>
            </a:solidFill>
            <a:ln>
              <a:noFill/>
            </a:ln>
          </p:spPr>
          <p:txBody>
            <a:bodyPr anchorCtr="0" anchor="ctr" bIns="91425" lIns="91425" rIns="91425" tIns="91425">
              <a:noAutofit/>
            </a:bodyPr>
            <a:lstStyle/>
            <a:p>
              <a:pPr>
                <a:spcBef>
                  <a:spcPts val="0"/>
                </a:spcBef>
                <a:buNone/>
              </a:pPr>
              <a:r>
                <a:t/>
              </a:r>
              <a:endParaRPr/>
            </a:p>
          </p:txBody>
        </p:sp>
        <p:sp>
          <p:nvSpPr>
            <p:cNvPr id="331" name="Shape 331"/>
            <p:cNvSpPr txBox="1"/>
            <p:nvPr/>
          </p:nvSpPr>
          <p:spPr>
            <a:xfrm>
              <a:off x="5044005" y="3703037"/>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Tutoreado</a:t>
              </a:r>
            </a:p>
          </p:txBody>
        </p:sp>
      </p:grpSp>
      <p:pic>
        <p:nvPicPr>
          <p:cNvPr id="332" name="Shape 332"/>
          <p:cNvPicPr preferRelativeResize="0"/>
          <p:nvPr/>
        </p:nvPicPr>
        <p:blipFill rotWithShape="1">
          <a:blip r:embed="rId3">
            <a:alphaModFix/>
          </a:blip>
          <a:srcRect b="0" l="0" r="0" t="0"/>
          <a:stretch/>
        </p:blipFill>
        <p:spPr>
          <a:xfrm>
            <a:off x="3441939" y="723900"/>
            <a:ext cx="1130059" cy="114183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grpSp>
        <p:nvGrpSpPr>
          <p:cNvPr id="339" name="Shape 339"/>
          <p:cNvGrpSpPr/>
          <p:nvPr/>
        </p:nvGrpSpPr>
        <p:grpSpPr>
          <a:xfrm>
            <a:off x="1690385" y="1593659"/>
            <a:ext cx="5790937" cy="4973007"/>
            <a:chOff x="1177766" y="385"/>
            <a:chExt cx="5790937" cy="4973007"/>
          </a:xfrm>
        </p:grpSpPr>
        <p:sp>
          <p:nvSpPr>
            <p:cNvPr id="340" name="Shape 340"/>
            <p:cNvSpPr/>
            <p:nvPr/>
          </p:nvSpPr>
          <p:spPr>
            <a:xfrm>
              <a:off x="2453736" y="385"/>
              <a:ext cx="1963029" cy="13086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341" name="Shape 341"/>
            <p:cNvSpPr txBox="1"/>
            <p:nvPr/>
          </p:nvSpPr>
          <p:spPr>
            <a:xfrm>
              <a:off x="2492066" y="3871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E-learning</a:t>
              </a:r>
            </a:p>
          </p:txBody>
        </p:sp>
        <p:sp>
          <p:nvSpPr>
            <p:cNvPr id="342" name="Shape 342"/>
            <p:cNvSpPr/>
            <p:nvPr/>
          </p:nvSpPr>
          <p:spPr>
            <a:xfrm>
              <a:off x="2159282" y="1309071"/>
              <a:ext cx="1275968" cy="523473"/>
            </a:xfrm>
            <a:custGeom>
              <a:pathLst>
                <a:path extrusionOk="0" h="523474" w="1275969">
                  <a:moveTo>
                    <a:pt x="1275969" y="0"/>
                  </a:moveTo>
                  <a:lnTo>
                    <a:pt x="1275969" y="261737"/>
                  </a:lnTo>
                  <a:lnTo>
                    <a:pt x="0" y="261737"/>
                  </a:lnTo>
                  <a:lnTo>
                    <a:pt x="0" y="523474"/>
                  </a:lnTo>
                </a:path>
              </a:pathLst>
            </a:custGeom>
            <a:noFill/>
            <a:ln cap="flat" cmpd="sng" w="25400">
              <a:solidFill>
                <a:srgbClr val="28287A"/>
              </a:solidFill>
              <a:prstDash val="solid"/>
              <a:round/>
              <a:headEnd len="med" w="med" type="none"/>
              <a:tailEnd len="med" w="med" type="none"/>
            </a:ln>
          </p:spPr>
        </p:sp>
        <p:sp>
          <p:nvSpPr>
            <p:cNvPr id="343" name="Shape 343"/>
            <p:cNvSpPr/>
            <p:nvPr/>
          </p:nvSpPr>
          <p:spPr>
            <a:xfrm>
              <a:off x="1177766" y="1832547"/>
              <a:ext cx="1963029" cy="13086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344" name="Shape 344"/>
            <p:cNvSpPr txBox="1"/>
            <p:nvPr/>
          </p:nvSpPr>
          <p:spPr>
            <a:xfrm>
              <a:off x="1216096" y="187087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Sincrónico</a:t>
              </a:r>
            </a:p>
          </p:txBody>
        </p:sp>
        <p:sp>
          <p:nvSpPr>
            <p:cNvPr id="345" name="Shape 345"/>
            <p:cNvSpPr/>
            <p:nvPr/>
          </p:nvSpPr>
          <p:spPr>
            <a:xfrm>
              <a:off x="3435251" y="1309071"/>
              <a:ext cx="1275968" cy="523473"/>
            </a:xfrm>
            <a:custGeom>
              <a:pathLst>
                <a:path extrusionOk="0" h="523474" w="1275969">
                  <a:moveTo>
                    <a:pt x="0" y="0"/>
                  </a:moveTo>
                  <a:lnTo>
                    <a:pt x="0" y="261737"/>
                  </a:lnTo>
                  <a:lnTo>
                    <a:pt x="1275969" y="261737"/>
                  </a:lnTo>
                  <a:lnTo>
                    <a:pt x="1275969" y="523474"/>
                  </a:lnTo>
                </a:path>
              </a:pathLst>
            </a:custGeom>
            <a:noFill/>
            <a:ln cap="flat" cmpd="sng" w="25400">
              <a:solidFill>
                <a:srgbClr val="28287A"/>
              </a:solidFill>
              <a:prstDash val="solid"/>
              <a:round/>
              <a:headEnd len="med" w="med" type="none"/>
              <a:tailEnd len="med" w="med" type="none"/>
            </a:ln>
          </p:spPr>
        </p:sp>
        <p:sp>
          <p:nvSpPr>
            <p:cNvPr id="346" name="Shape 346"/>
            <p:cNvSpPr/>
            <p:nvPr/>
          </p:nvSpPr>
          <p:spPr>
            <a:xfrm>
              <a:off x="3729705" y="1832547"/>
              <a:ext cx="1963029" cy="1308685"/>
            </a:xfrm>
            <a:prstGeom prst="roundRect">
              <a:avLst>
                <a:gd fmla="val 10000" name="adj"/>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347" name="Shape 347"/>
            <p:cNvSpPr txBox="1"/>
            <p:nvPr/>
          </p:nvSpPr>
          <p:spPr>
            <a:xfrm>
              <a:off x="3768035" y="187087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Asincrónico</a:t>
              </a:r>
            </a:p>
          </p:txBody>
        </p:sp>
        <p:sp>
          <p:nvSpPr>
            <p:cNvPr id="348" name="Shape 348"/>
            <p:cNvSpPr/>
            <p:nvPr/>
          </p:nvSpPr>
          <p:spPr>
            <a:xfrm>
              <a:off x="3435251" y="3141233"/>
              <a:ext cx="1275968" cy="523473"/>
            </a:xfrm>
            <a:custGeom>
              <a:pathLst>
                <a:path extrusionOk="0" h="523474" w="1275969">
                  <a:moveTo>
                    <a:pt x="1275969" y="0"/>
                  </a:moveTo>
                  <a:lnTo>
                    <a:pt x="1275969" y="261737"/>
                  </a:lnTo>
                  <a:lnTo>
                    <a:pt x="0" y="261737"/>
                  </a:lnTo>
                  <a:lnTo>
                    <a:pt x="0" y="523474"/>
                  </a:lnTo>
                </a:path>
              </a:pathLst>
            </a:custGeom>
            <a:noFill/>
            <a:ln cap="flat" cmpd="sng" w="25400">
              <a:solidFill>
                <a:srgbClr val="2B2B8B"/>
              </a:solidFill>
              <a:prstDash val="solid"/>
              <a:round/>
              <a:headEnd len="med" w="med" type="none"/>
              <a:tailEnd len="med" w="med" type="none"/>
            </a:ln>
          </p:spPr>
        </p:sp>
        <p:sp>
          <p:nvSpPr>
            <p:cNvPr id="349" name="Shape 349"/>
            <p:cNvSpPr/>
            <p:nvPr/>
          </p:nvSpPr>
          <p:spPr>
            <a:xfrm>
              <a:off x="2453736" y="3664707"/>
              <a:ext cx="1963029" cy="1308685"/>
            </a:xfrm>
            <a:prstGeom prst="roundRect">
              <a:avLst>
                <a:gd fmla="val 10000" name="adj"/>
              </a:avLst>
            </a:prstGeom>
            <a:solidFill>
              <a:srgbClr val="C00000"/>
            </a:solidFill>
            <a:ln>
              <a:noFill/>
            </a:ln>
          </p:spPr>
          <p:txBody>
            <a:bodyPr anchorCtr="0" anchor="ctr" bIns="91425" lIns="91425" rIns="91425" tIns="91425">
              <a:noAutofit/>
            </a:bodyPr>
            <a:lstStyle/>
            <a:p>
              <a:pPr>
                <a:spcBef>
                  <a:spcPts val="0"/>
                </a:spcBef>
                <a:buNone/>
              </a:pPr>
              <a:r>
                <a:t/>
              </a:r>
              <a:endParaRPr/>
            </a:p>
          </p:txBody>
        </p:sp>
        <p:sp>
          <p:nvSpPr>
            <p:cNvPr id="350" name="Shape 350"/>
            <p:cNvSpPr txBox="1"/>
            <p:nvPr/>
          </p:nvSpPr>
          <p:spPr>
            <a:xfrm>
              <a:off x="2492066" y="3703037"/>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Autodirigido</a:t>
              </a:r>
            </a:p>
          </p:txBody>
        </p:sp>
        <p:sp>
          <p:nvSpPr>
            <p:cNvPr id="351" name="Shape 351"/>
            <p:cNvSpPr/>
            <p:nvPr/>
          </p:nvSpPr>
          <p:spPr>
            <a:xfrm>
              <a:off x="4711221" y="3141233"/>
              <a:ext cx="1275968" cy="523473"/>
            </a:xfrm>
            <a:custGeom>
              <a:pathLst>
                <a:path extrusionOk="0" h="523474" w="1275969">
                  <a:moveTo>
                    <a:pt x="0" y="0"/>
                  </a:moveTo>
                  <a:lnTo>
                    <a:pt x="0" y="261737"/>
                  </a:lnTo>
                  <a:lnTo>
                    <a:pt x="1275969" y="261737"/>
                  </a:lnTo>
                  <a:lnTo>
                    <a:pt x="1275969" y="523474"/>
                  </a:lnTo>
                </a:path>
              </a:pathLst>
            </a:custGeom>
            <a:noFill/>
            <a:ln cap="flat" cmpd="sng" w="25400">
              <a:solidFill>
                <a:srgbClr val="2B2B8B"/>
              </a:solidFill>
              <a:prstDash val="solid"/>
              <a:round/>
              <a:headEnd len="med" w="med" type="none"/>
              <a:tailEnd len="med" w="med" type="none"/>
            </a:ln>
          </p:spPr>
        </p:sp>
        <p:sp>
          <p:nvSpPr>
            <p:cNvPr id="352" name="Shape 352"/>
            <p:cNvSpPr/>
            <p:nvPr/>
          </p:nvSpPr>
          <p:spPr>
            <a:xfrm>
              <a:off x="5005675" y="3664707"/>
              <a:ext cx="1963029" cy="1308685"/>
            </a:xfrm>
            <a:prstGeom prst="roundRect">
              <a:avLst>
                <a:gd fmla="val 10000" name="adj"/>
              </a:avLst>
            </a:prstGeom>
            <a:solidFill>
              <a:srgbClr val="0075B0"/>
            </a:solidFill>
            <a:ln>
              <a:noFill/>
            </a:ln>
          </p:spPr>
          <p:txBody>
            <a:bodyPr anchorCtr="0" anchor="ctr" bIns="91425" lIns="91425" rIns="91425" tIns="91425">
              <a:noAutofit/>
            </a:bodyPr>
            <a:lstStyle/>
            <a:p>
              <a:pPr>
                <a:spcBef>
                  <a:spcPts val="0"/>
                </a:spcBef>
                <a:buNone/>
              </a:pPr>
              <a:r>
                <a:t/>
              </a:r>
              <a:endParaRPr/>
            </a:p>
          </p:txBody>
        </p:sp>
        <p:sp>
          <p:nvSpPr>
            <p:cNvPr id="353" name="Shape 353"/>
            <p:cNvSpPr txBox="1"/>
            <p:nvPr/>
          </p:nvSpPr>
          <p:spPr>
            <a:xfrm>
              <a:off x="5044005" y="3703037"/>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Tutoreado</a:t>
              </a:r>
            </a:p>
          </p:txBody>
        </p:sp>
      </p:grpSp>
      <p:pic>
        <p:nvPicPr>
          <p:cNvPr id="354" name="Shape 354"/>
          <p:cNvPicPr preferRelativeResize="0"/>
          <p:nvPr/>
        </p:nvPicPr>
        <p:blipFill rotWithShape="1">
          <a:blip r:embed="rId3">
            <a:alphaModFix/>
          </a:blip>
          <a:srcRect b="0" l="0" r="0" t="0"/>
          <a:stretch/>
        </p:blipFill>
        <p:spPr>
          <a:xfrm>
            <a:off x="3441939" y="723900"/>
            <a:ext cx="1130059" cy="114183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Autodirigido</a:t>
            </a:r>
          </a:p>
        </p:txBody>
      </p:sp>
      <p:sp>
        <p:nvSpPr>
          <p:cNvPr id="361" name="Shape 361"/>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362" name="Shape 362"/>
          <p:cNvPicPr preferRelativeResize="0"/>
          <p:nvPr/>
        </p:nvPicPr>
        <p:blipFill rotWithShape="1">
          <a:blip r:embed="rId3">
            <a:alphaModFix/>
          </a:blip>
          <a:srcRect b="0" l="0" r="0" t="0"/>
          <a:stretch/>
        </p:blipFill>
        <p:spPr>
          <a:xfrm>
            <a:off x="325883" y="1353854"/>
            <a:ext cx="3847079" cy="2118571"/>
          </a:xfrm>
          <a:prstGeom prst="rect">
            <a:avLst/>
          </a:prstGeom>
          <a:noFill/>
          <a:ln>
            <a:noFill/>
          </a:ln>
        </p:spPr>
      </p:pic>
      <p:pic>
        <p:nvPicPr>
          <p:cNvPr id="363" name="Shape 363"/>
          <p:cNvPicPr preferRelativeResize="0"/>
          <p:nvPr/>
        </p:nvPicPr>
        <p:blipFill rotWithShape="1">
          <a:blip r:embed="rId4">
            <a:alphaModFix/>
          </a:blip>
          <a:srcRect b="0" l="0" r="0" t="0"/>
          <a:stretch/>
        </p:blipFill>
        <p:spPr>
          <a:xfrm>
            <a:off x="5030292" y="1353854"/>
            <a:ext cx="3645422" cy="2128037"/>
          </a:xfrm>
          <a:prstGeom prst="rect">
            <a:avLst/>
          </a:prstGeom>
          <a:noFill/>
          <a:ln>
            <a:noFill/>
          </a:ln>
        </p:spPr>
      </p:pic>
      <p:pic>
        <p:nvPicPr>
          <p:cNvPr id="364" name="Shape 364"/>
          <p:cNvPicPr preferRelativeResize="0"/>
          <p:nvPr/>
        </p:nvPicPr>
        <p:blipFill rotWithShape="1">
          <a:blip r:embed="rId5">
            <a:alphaModFix/>
          </a:blip>
          <a:srcRect b="0" l="0" r="0" t="0"/>
          <a:stretch/>
        </p:blipFill>
        <p:spPr>
          <a:xfrm>
            <a:off x="585585" y="3939305"/>
            <a:ext cx="3135651" cy="2149112"/>
          </a:xfrm>
          <a:prstGeom prst="rect">
            <a:avLst/>
          </a:prstGeom>
          <a:noFill/>
          <a:ln>
            <a:noFill/>
          </a:ln>
        </p:spPr>
      </p:pic>
      <p:pic>
        <p:nvPicPr>
          <p:cNvPr id="365" name="Shape 365"/>
          <p:cNvPicPr preferRelativeResize="0"/>
          <p:nvPr/>
        </p:nvPicPr>
        <p:blipFill rotWithShape="1">
          <a:blip r:embed="rId6">
            <a:alphaModFix/>
          </a:blip>
          <a:srcRect b="0" l="0" r="0" t="0"/>
          <a:stretch/>
        </p:blipFill>
        <p:spPr>
          <a:xfrm>
            <a:off x="4771867" y="3617242"/>
            <a:ext cx="4162269" cy="2755137"/>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grpSp>
        <p:nvGrpSpPr>
          <p:cNvPr id="372" name="Shape 372"/>
          <p:cNvGrpSpPr/>
          <p:nvPr/>
        </p:nvGrpSpPr>
        <p:grpSpPr>
          <a:xfrm>
            <a:off x="1690385" y="1593659"/>
            <a:ext cx="5790937" cy="4973007"/>
            <a:chOff x="1177766" y="385"/>
            <a:chExt cx="5790937" cy="4973007"/>
          </a:xfrm>
        </p:grpSpPr>
        <p:sp>
          <p:nvSpPr>
            <p:cNvPr id="373" name="Shape 373"/>
            <p:cNvSpPr/>
            <p:nvPr/>
          </p:nvSpPr>
          <p:spPr>
            <a:xfrm>
              <a:off x="2453736" y="385"/>
              <a:ext cx="1963029" cy="13086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374" name="Shape 374"/>
            <p:cNvSpPr txBox="1"/>
            <p:nvPr/>
          </p:nvSpPr>
          <p:spPr>
            <a:xfrm>
              <a:off x="2492066" y="3871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E-learning</a:t>
              </a:r>
            </a:p>
          </p:txBody>
        </p:sp>
        <p:sp>
          <p:nvSpPr>
            <p:cNvPr id="375" name="Shape 375"/>
            <p:cNvSpPr/>
            <p:nvPr/>
          </p:nvSpPr>
          <p:spPr>
            <a:xfrm>
              <a:off x="2159282" y="1309071"/>
              <a:ext cx="1275968" cy="523473"/>
            </a:xfrm>
            <a:custGeom>
              <a:pathLst>
                <a:path extrusionOk="0" h="523474" w="1275969">
                  <a:moveTo>
                    <a:pt x="1275969" y="0"/>
                  </a:moveTo>
                  <a:lnTo>
                    <a:pt x="1275969" y="261737"/>
                  </a:lnTo>
                  <a:lnTo>
                    <a:pt x="0" y="261737"/>
                  </a:lnTo>
                  <a:lnTo>
                    <a:pt x="0" y="523474"/>
                  </a:lnTo>
                </a:path>
              </a:pathLst>
            </a:custGeom>
            <a:noFill/>
            <a:ln cap="flat" cmpd="sng" w="25400">
              <a:solidFill>
                <a:srgbClr val="28287A"/>
              </a:solidFill>
              <a:prstDash val="solid"/>
              <a:round/>
              <a:headEnd len="med" w="med" type="none"/>
              <a:tailEnd len="med" w="med" type="none"/>
            </a:ln>
          </p:spPr>
        </p:sp>
        <p:sp>
          <p:nvSpPr>
            <p:cNvPr id="376" name="Shape 376"/>
            <p:cNvSpPr/>
            <p:nvPr/>
          </p:nvSpPr>
          <p:spPr>
            <a:xfrm>
              <a:off x="1177766" y="1832547"/>
              <a:ext cx="1963029" cy="13086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377" name="Shape 377"/>
            <p:cNvSpPr txBox="1"/>
            <p:nvPr/>
          </p:nvSpPr>
          <p:spPr>
            <a:xfrm>
              <a:off x="1216096" y="187087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Sincrónico</a:t>
              </a:r>
            </a:p>
          </p:txBody>
        </p:sp>
        <p:sp>
          <p:nvSpPr>
            <p:cNvPr id="378" name="Shape 378"/>
            <p:cNvSpPr/>
            <p:nvPr/>
          </p:nvSpPr>
          <p:spPr>
            <a:xfrm>
              <a:off x="3435251" y="1309071"/>
              <a:ext cx="1275968" cy="523473"/>
            </a:xfrm>
            <a:custGeom>
              <a:pathLst>
                <a:path extrusionOk="0" h="523474" w="1275969">
                  <a:moveTo>
                    <a:pt x="0" y="0"/>
                  </a:moveTo>
                  <a:lnTo>
                    <a:pt x="0" y="261737"/>
                  </a:lnTo>
                  <a:lnTo>
                    <a:pt x="1275969" y="261737"/>
                  </a:lnTo>
                  <a:lnTo>
                    <a:pt x="1275969" y="523474"/>
                  </a:lnTo>
                </a:path>
              </a:pathLst>
            </a:custGeom>
            <a:noFill/>
            <a:ln cap="flat" cmpd="sng" w="25400">
              <a:solidFill>
                <a:srgbClr val="28287A"/>
              </a:solidFill>
              <a:prstDash val="solid"/>
              <a:round/>
              <a:headEnd len="med" w="med" type="none"/>
              <a:tailEnd len="med" w="med" type="none"/>
            </a:ln>
          </p:spPr>
        </p:sp>
        <p:sp>
          <p:nvSpPr>
            <p:cNvPr id="379" name="Shape 379"/>
            <p:cNvSpPr/>
            <p:nvPr/>
          </p:nvSpPr>
          <p:spPr>
            <a:xfrm>
              <a:off x="3729705" y="1832547"/>
              <a:ext cx="1963029" cy="1308685"/>
            </a:xfrm>
            <a:prstGeom prst="roundRect">
              <a:avLst>
                <a:gd fmla="val 10000" name="adj"/>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380" name="Shape 380"/>
            <p:cNvSpPr txBox="1"/>
            <p:nvPr/>
          </p:nvSpPr>
          <p:spPr>
            <a:xfrm>
              <a:off x="3768035" y="1870876"/>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Asincrónico</a:t>
              </a:r>
            </a:p>
          </p:txBody>
        </p:sp>
        <p:sp>
          <p:nvSpPr>
            <p:cNvPr id="381" name="Shape 381"/>
            <p:cNvSpPr/>
            <p:nvPr/>
          </p:nvSpPr>
          <p:spPr>
            <a:xfrm>
              <a:off x="3435251" y="3141233"/>
              <a:ext cx="1275968" cy="523473"/>
            </a:xfrm>
            <a:custGeom>
              <a:pathLst>
                <a:path extrusionOk="0" h="523474" w="1275969">
                  <a:moveTo>
                    <a:pt x="1275969" y="0"/>
                  </a:moveTo>
                  <a:lnTo>
                    <a:pt x="1275969" y="261737"/>
                  </a:lnTo>
                  <a:lnTo>
                    <a:pt x="0" y="261737"/>
                  </a:lnTo>
                  <a:lnTo>
                    <a:pt x="0" y="523474"/>
                  </a:lnTo>
                </a:path>
              </a:pathLst>
            </a:custGeom>
            <a:noFill/>
            <a:ln cap="flat" cmpd="sng" w="25400">
              <a:solidFill>
                <a:srgbClr val="2B2B8B"/>
              </a:solidFill>
              <a:prstDash val="solid"/>
              <a:round/>
              <a:headEnd len="med" w="med" type="none"/>
              <a:tailEnd len="med" w="med" type="none"/>
            </a:ln>
          </p:spPr>
        </p:sp>
        <p:sp>
          <p:nvSpPr>
            <p:cNvPr id="382" name="Shape 382"/>
            <p:cNvSpPr/>
            <p:nvPr/>
          </p:nvSpPr>
          <p:spPr>
            <a:xfrm>
              <a:off x="2453736" y="3664707"/>
              <a:ext cx="1963029" cy="1308685"/>
            </a:xfrm>
            <a:prstGeom prst="roundRect">
              <a:avLst>
                <a:gd fmla="val 10000" name="adj"/>
              </a:avLst>
            </a:prstGeom>
            <a:solidFill>
              <a:srgbClr val="0070C0"/>
            </a:solidFill>
            <a:ln>
              <a:noFill/>
            </a:ln>
          </p:spPr>
          <p:txBody>
            <a:bodyPr anchorCtr="0" anchor="ctr" bIns="91425" lIns="91425" rIns="91425" tIns="91425">
              <a:noAutofit/>
            </a:bodyPr>
            <a:lstStyle/>
            <a:p>
              <a:pPr>
                <a:spcBef>
                  <a:spcPts val="0"/>
                </a:spcBef>
                <a:buNone/>
              </a:pPr>
              <a:r>
                <a:t/>
              </a:r>
              <a:endParaRPr/>
            </a:p>
          </p:txBody>
        </p:sp>
        <p:sp>
          <p:nvSpPr>
            <p:cNvPr id="383" name="Shape 383"/>
            <p:cNvSpPr txBox="1"/>
            <p:nvPr/>
          </p:nvSpPr>
          <p:spPr>
            <a:xfrm>
              <a:off x="2492066" y="3703037"/>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Autodirigido</a:t>
              </a:r>
            </a:p>
          </p:txBody>
        </p:sp>
        <p:sp>
          <p:nvSpPr>
            <p:cNvPr id="384" name="Shape 384"/>
            <p:cNvSpPr/>
            <p:nvPr/>
          </p:nvSpPr>
          <p:spPr>
            <a:xfrm>
              <a:off x="4711221" y="3141233"/>
              <a:ext cx="1275968" cy="523473"/>
            </a:xfrm>
            <a:custGeom>
              <a:pathLst>
                <a:path extrusionOk="0" h="523474" w="1275969">
                  <a:moveTo>
                    <a:pt x="0" y="0"/>
                  </a:moveTo>
                  <a:lnTo>
                    <a:pt x="0" y="261737"/>
                  </a:lnTo>
                  <a:lnTo>
                    <a:pt x="1275969" y="261737"/>
                  </a:lnTo>
                  <a:lnTo>
                    <a:pt x="1275969" y="523474"/>
                  </a:lnTo>
                </a:path>
              </a:pathLst>
            </a:custGeom>
            <a:noFill/>
            <a:ln cap="flat" cmpd="sng" w="25400">
              <a:solidFill>
                <a:srgbClr val="2B2B8B"/>
              </a:solidFill>
              <a:prstDash val="solid"/>
              <a:round/>
              <a:headEnd len="med" w="med" type="none"/>
              <a:tailEnd len="med" w="med" type="none"/>
            </a:ln>
          </p:spPr>
        </p:sp>
        <p:sp>
          <p:nvSpPr>
            <p:cNvPr id="385" name="Shape 385"/>
            <p:cNvSpPr/>
            <p:nvPr/>
          </p:nvSpPr>
          <p:spPr>
            <a:xfrm>
              <a:off x="5005675" y="3664707"/>
              <a:ext cx="1963029" cy="1308685"/>
            </a:xfrm>
            <a:prstGeom prst="roundRect">
              <a:avLst>
                <a:gd fmla="val 10000" name="adj"/>
              </a:avLst>
            </a:prstGeom>
            <a:solidFill>
              <a:srgbClr val="C00000"/>
            </a:solidFill>
            <a:ln>
              <a:noFill/>
            </a:ln>
          </p:spPr>
          <p:txBody>
            <a:bodyPr anchorCtr="0" anchor="ctr" bIns="91425" lIns="91425" rIns="91425" tIns="91425">
              <a:noAutofit/>
            </a:bodyPr>
            <a:lstStyle/>
            <a:p>
              <a:pPr>
                <a:spcBef>
                  <a:spcPts val="0"/>
                </a:spcBef>
                <a:buNone/>
              </a:pPr>
              <a:r>
                <a:t/>
              </a:r>
              <a:endParaRPr/>
            </a:p>
          </p:txBody>
        </p:sp>
        <p:sp>
          <p:nvSpPr>
            <p:cNvPr id="386" name="Shape 386"/>
            <p:cNvSpPr txBox="1"/>
            <p:nvPr/>
          </p:nvSpPr>
          <p:spPr>
            <a:xfrm>
              <a:off x="5044005" y="3703037"/>
              <a:ext cx="1886368" cy="1232026"/>
            </a:xfrm>
            <a:prstGeom prst="rect">
              <a:avLst/>
            </a:prstGeom>
            <a:noFill/>
            <a:ln>
              <a:noFill/>
            </a:ln>
          </p:spPr>
          <p:txBody>
            <a:bodyPr anchorCtr="0" anchor="ctr" bIns="95250" lIns="95250" rIns="95250" tIns="95250">
              <a:noAutofit/>
            </a:bodyPr>
            <a:lstStyle/>
            <a:p>
              <a:pPr indent="0" lvl="0" marL="0" marR="0" rtl="0" algn="ctr">
                <a:lnSpc>
                  <a:spcPct val="90000"/>
                </a:lnSpc>
                <a:spcBef>
                  <a:spcPts val="0"/>
                </a:spcBef>
                <a:spcAft>
                  <a:spcPts val="875"/>
                </a:spcAft>
                <a:buSzPct val="25000"/>
                <a:buNone/>
              </a:pPr>
              <a:r>
                <a:rPr b="0" baseline="0" i="0" lang="en-US" sz="2500" u="none" cap="none" strike="noStrike">
                  <a:solidFill>
                    <a:schemeClr val="lt1"/>
                  </a:solidFill>
                  <a:latin typeface="Arial"/>
                  <a:ea typeface="Arial"/>
                  <a:cs typeface="Arial"/>
                  <a:sym typeface="Arial"/>
                </a:rPr>
                <a:t>Tutoreado</a:t>
              </a:r>
            </a:p>
          </p:txBody>
        </p:sp>
      </p:grpSp>
      <p:pic>
        <p:nvPicPr>
          <p:cNvPr id="387" name="Shape 387"/>
          <p:cNvPicPr preferRelativeResize="0"/>
          <p:nvPr/>
        </p:nvPicPr>
        <p:blipFill rotWithShape="1">
          <a:blip r:embed="rId3">
            <a:alphaModFix/>
          </a:blip>
          <a:srcRect b="0" l="0" r="0" t="0"/>
          <a:stretch/>
        </p:blipFill>
        <p:spPr>
          <a:xfrm>
            <a:off x="3441939" y="723900"/>
            <a:ext cx="1130059" cy="114183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ICO’s “Web Based Teaching” course</a:t>
            </a:r>
          </a:p>
        </p:txBody>
      </p:sp>
      <p:grpSp>
        <p:nvGrpSpPr>
          <p:cNvPr id="394" name="Shape 394"/>
          <p:cNvGrpSpPr/>
          <p:nvPr/>
        </p:nvGrpSpPr>
        <p:grpSpPr>
          <a:xfrm>
            <a:off x="285719" y="3571930"/>
            <a:ext cx="8572560" cy="4063999"/>
            <a:chOff x="0" y="0"/>
            <a:chExt cx="8572560" cy="4063999"/>
          </a:xfrm>
        </p:grpSpPr>
        <p:sp>
          <p:nvSpPr>
            <p:cNvPr id="395" name="Shape 395"/>
            <p:cNvSpPr/>
            <p:nvPr/>
          </p:nvSpPr>
          <p:spPr>
            <a:xfrm>
              <a:off x="0" y="1219199"/>
              <a:ext cx="8572560" cy="1625599"/>
            </a:xfrm>
            <a:prstGeom prst="notchedRightArrow">
              <a:avLst>
                <a:gd fmla="val 50000" name="adj1"/>
                <a:gd fmla="val 50000" name="adj2"/>
              </a:avLst>
            </a:prstGeom>
            <a:gradFill>
              <a:gsLst>
                <a:gs pos="0">
                  <a:srgbClr val="D3D3EC"/>
                </a:gs>
                <a:gs pos="100000">
                  <a:srgbClr val="EFEF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396" name="Shape 396"/>
            <p:cNvSpPr/>
            <p:nvPr/>
          </p:nvSpPr>
          <p:spPr>
            <a:xfrm>
              <a:off x="2119" y="0"/>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397" name="Shape 397"/>
            <p:cNvSpPr txBox="1"/>
            <p:nvPr/>
          </p:nvSpPr>
          <p:spPr>
            <a:xfrm>
              <a:off x="2119" y="0"/>
              <a:ext cx="1233770" cy="1625599"/>
            </a:xfrm>
            <a:prstGeom prst="rect">
              <a:avLst/>
            </a:prstGeom>
            <a:noFill/>
            <a:ln>
              <a:noFill/>
            </a:ln>
          </p:spPr>
          <p:txBody>
            <a:bodyPr anchorCtr="0" anchor="b"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1</a:t>
              </a:r>
            </a:p>
          </p:txBody>
        </p:sp>
        <p:sp>
          <p:nvSpPr>
            <p:cNvPr id="398" name="Shape 398"/>
            <p:cNvSpPr/>
            <p:nvPr/>
          </p:nvSpPr>
          <p:spPr>
            <a:xfrm>
              <a:off x="415804" y="1828800"/>
              <a:ext cx="406399" cy="406399"/>
            </a:xfrm>
            <a:prstGeom prst="ellipse">
              <a:avLst/>
            </a:prstGeom>
            <a:solidFill>
              <a:srgbClr val="FF0000"/>
            </a:solidFill>
            <a:ln>
              <a:noFill/>
            </a:ln>
          </p:spPr>
          <p:txBody>
            <a:bodyPr anchorCtr="0" anchor="ctr" bIns="91425" lIns="91425" rIns="91425" tIns="91425">
              <a:noAutofit/>
            </a:bodyPr>
            <a:lstStyle/>
            <a:p>
              <a:pPr>
                <a:spcBef>
                  <a:spcPts val="0"/>
                </a:spcBef>
                <a:buNone/>
              </a:pPr>
              <a:r>
                <a:t/>
              </a:r>
              <a:endParaRPr/>
            </a:p>
          </p:txBody>
        </p:sp>
        <p:sp>
          <p:nvSpPr>
            <p:cNvPr id="399" name="Shape 399"/>
            <p:cNvSpPr/>
            <p:nvPr/>
          </p:nvSpPr>
          <p:spPr>
            <a:xfrm>
              <a:off x="1297578" y="2438399"/>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400" name="Shape 400"/>
            <p:cNvSpPr txBox="1"/>
            <p:nvPr/>
          </p:nvSpPr>
          <p:spPr>
            <a:xfrm>
              <a:off x="1297578" y="2438399"/>
              <a:ext cx="1233770" cy="1625599"/>
            </a:xfrm>
            <a:prstGeom prst="rect">
              <a:avLst/>
            </a:prstGeom>
            <a:noFill/>
            <a:ln>
              <a:noFill/>
            </a:ln>
          </p:spPr>
          <p:txBody>
            <a:bodyPr anchorCtr="0" anchor="t"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2</a:t>
              </a:r>
            </a:p>
          </p:txBody>
        </p:sp>
        <p:sp>
          <p:nvSpPr>
            <p:cNvPr id="401" name="Shape 401"/>
            <p:cNvSpPr/>
            <p:nvPr/>
          </p:nvSpPr>
          <p:spPr>
            <a:xfrm>
              <a:off x="1711263"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402" name="Shape 402"/>
            <p:cNvSpPr/>
            <p:nvPr/>
          </p:nvSpPr>
          <p:spPr>
            <a:xfrm>
              <a:off x="2593036" y="15767"/>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403" name="Shape 403"/>
            <p:cNvSpPr txBox="1"/>
            <p:nvPr/>
          </p:nvSpPr>
          <p:spPr>
            <a:xfrm>
              <a:off x="2593036" y="15767"/>
              <a:ext cx="1233770" cy="1625599"/>
            </a:xfrm>
            <a:prstGeom prst="rect">
              <a:avLst/>
            </a:prstGeom>
            <a:noFill/>
            <a:ln>
              <a:noFill/>
            </a:ln>
          </p:spPr>
          <p:txBody>
            <a:bodyPr anchorCtr="0" anchor="b"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3</a:t>
              </a:r>
            </a:p>
          </p:txBody>
        </p:sp>
        <p:sp>
          <p:nvSpPr>
            <p:cNvPr id="404" name="Shape 404"/>
            <p:cNvSpPr/>
            <p:nvPr/>
          </p:nvSpPr>
          <p:spPr>
            <a:xfrm>
              <a:off x="3006722"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405" name="Shape 405"/>
            <p:cNvSpPr/>
            <p:nvPr/>
          </p:nvSpPr>
          <p:spPr>
            <a:xfrm>
              <a:off x="3888496" y="2438399"/>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406" name="Shape 406"/>
            <p:cNvSpPr txBox="1"/>
            <p:nvPr/>
          </p:nvSpPr>
          <p:spPr>
            <a:xfrm>
              <a:off x="3888496" y="2438399"/>
              <a:ext cx="1233770" cy="1625599"/>
            </a:xfrm>
            <a:prstGeom prst="rect">
              <a:avLst/>
            </a:prstGeom>
            <a:noFill/>
            <a:ln>
              <a:noFill/>
            </a:ln>
          </p:spPr>
          <p:txBody>
            <a:bodyPr anchorCtr="0" anchor="t"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4</a:t>
              </a:r>
            </a:p>
          </p:txBody>
        </p:sp>
        <p:sp>
          <p:nvSpPr>
            <p:cNvPr id="407" name="Shape 407"/>
            <p:cNvSpPr/>
            <p:nvPr/>
          </p:nvSpPr>
          <p:spPr>
            <a:xfrm>
              <a:off x="4302180"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408" name="Shape 408"/>
            <p:cNvSpPr/>
            <p:nvPr/>
          </p:nvSpPr>
          <p:spPr>
            <a:xfrm>
              <a:off x="5183955" y="0"/>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409" name="Shape 409"/>
            <p:cNvSpPr txBox="1"/>
            <p:nvPr/>
          </p:nvSpPr>
          <p:spPr>
            <a:xfrm>
              <a:off x="5183955" y="0"/>
              <a:ext cx="1233770" cy="1625599"/>
            </a:xfrm>
            <a:prstGeom prst="rect">
              <a:avLst/>
            </a:prstGeom>
            <a:noFill/>
            <a:ln>
              <a:noFill/>
            </a:ln>
          </p:spPr>
          <p:txBody>
            <a:bodyPr anchorCtr="0" anchor="b"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5</a:t>
              </a:r>
            </a:p>
          </p:txBody>
        </p:sp>
        <p:sp>
          <p:nvSpPr>
            <p:cNvPr id="410" name="Shape 410"/>
            <p:cNvSpPr/>
            <p:nvPr/>
          </p:nvSpPr>
          <p:spPr>
            <a:xfrm>
              <a:off x="5597639"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411" name="Shape 411"/>
            <p:cNvSpPr/>
            <p:nvPr/>
          </p:nvSpPr>
          <p:spPr>
            <a:xfrm>
              <a:off x="6479414" y="2438399"/>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412" name="Shape 412"/>
            <p:cNvSpPr txBox="1"/>
            <p:nvPr/>
          </p:nvSpPr>
          <p:spPr>
            <a:xfrm>
              <a:off x="6479414" y="2438399"/>
              <a:ext cx="1233770" cy="1625599"/>
            </a:xfrm>
            <a:prstGeom prst="rect">
              <a:avLst/>
            </a:prstGeom>
            <a:noFill/>
            <a:ln>
              <a:noFill/>
            </a:ln>
          </p:spPr>
          <p:txBody>
            <a:bodyPr anchorCtr="0" anchor="t"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6</a:t>
              </a:r>
            </a:p>
          </p:txBody>
        </p:sp>
        <p:sp>
          <p:nvSpPr>
            <p:cNvPr id="413" name="Shape 413"/>
            <p:cNvSpPr/>
            <p:nvPr/>
          </p:nvSpPr>
          <p:spPr>
            <a:xfrm>
              <a:off x="6893099"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grpSp>
      <p:pic>
        <p:nvPicPr>
          <p:cNvPr id="414" name="Shape 414"/>
          <p:cNvPicPr preferRelativeResize="0"/>
          <p:nvPr/>
        </p:nvPicPr>
        <p:blipFill rotWithShape="1">
          <a:blip r:embed="rId3">
            <a:alphaModFix/>
          </a:blip>
          <a:srcRect b="0" l="0" r="0" t="0"/>
          <a:stretch/>
        </p:blipFill>
        <p:spPr>
          <a:xfrm>
            <a:off x="3020694" y="2066294"/>
            <a:ext cx="2389505" cy="1029958"/>
          </a:xfrm>
          <a:prstGeom prst="rect">
            <a:avLst/>
          </a:prstGeom>
          <a:noFill/>
          <a:ln>
            <a:noFill/>
          </a:ln>
        </p:spPr>
      </p:pic>
      <p:pic>
        <p:nvPicPr>
          <p:cNvPr id="415" name="Shape 415"/>
          <p:cNvPicPr preferRelativeResize="0"/>
          <p:nvPr/>
        </p:nvPicPr>
        <p:blipFill rotWithShape="1">
          <a:blip r:embed="rId4">
            <a:alphaModFix/>
          </a:blip>
          <a:srcRect b="0" l="0" r="0" t="0"/>
          <a:stretch/>
        </p:blipFill>
        <p:spPr>
          <a:xfrm>
            <a:off x="6713539" y="1784350"/>
            <a:ext cx="2335210" cy="2335210"/>
          </a:xfrm>
          <a:prstGeom prst="rect">
            <a:avLst/>
          </a:prstGeom>
          <a:noFill/>
          <a:ln>
            <a:noFill/>
          </a:ln>
        </p:spPr>
      </p:pic>
      <p:sp>
        <p:nvSpPr>
          <p:cNvPr id="416" name="Shape 416"/>
          <p:cNvSpPr/>
          <p:nvPr/>
        </p:nvSpPr>
        <p:spPr>
          <a:xfrm>
            <a:off x="5657850" y="2238375"/>
            <a:ext cx="1047749" cy="685799"/>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417" name="Shape 417"/>
          <p:cNvSpPr/>
          <p:nvPr/>
        </p:nvSpPr>
        <p:spPr>
          <a:xfrm rot="-5400000">
            <a:off x="322947" y="3644269"/>
            <a:ext cx="1190120" cy="541007"/>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418" name="Shape 418"/>
          <p:cNvPicPr preferRelativeResize="0"/>
          <p:nvPr/>
        </p:nvPicPr>
        <p:blipFill rotWithShape="1">
          <a:blip r:embed="rId5">
            <a:alphaModFix/>
          </a:blip>
          <a:srcRect b="0" l="0" r="0" t="0"/>
          <a:stretch/>
        </p:blipFill>
        <p:spPr>
          <a:xfrm>
            <a:off x="155573" y="1803400"/>
            <a:ext cx="1311275" cy="1293869"/>
          </a:xfrm>
          <a:prstGeom prst="rect">
            <a:avLst/>
          </a:prstGeom>
          <a:noFill/>
          <a:ln>
            <a:noFill/>
          </a:ln>
        </p:spPr>
      </p:pic>
      <p:sp>
        <p:nvSpPr>
          <p:cNvPr id="419" name="Shape 419"/>
          <p:cNvSpPr/>
          <p:nvPr/>
        </p:nvSpPr>
        <p:spPr>
          <a:xfrm>
            <a:off x="1733550" y="2266155"/>
            <a:ext cx="1047749" cy="685799"/>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03905" y="2909456"/>
            <a:ext cx="8769927"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000" u="none" cap="none" strike="noStrike">
                <a:solidFill>
                  <a:schemeClr val="accent2"/>
                </a:solidFill>
                <a:latin typeface="Arial"/>
                <a:ea typeface="Arial"/>
                <a:cs typeface="Arial"/>
                <a:sym typeface="Arial"/>
              </a:rPr>
              <a:t>The Web Based Teaching Course</a:t>
            </a:r>
            <a:br>
              <a:rPr b="0" baseline="0" i="0" lang="en-US" sz="4000" u="none" cap="none" strike="noStrike">
                <a:solidFill>
                  <a:schemeClr val="accent2"/>
                </a:solidFill>
                <a:latin typeface="Arial"/>
                <a:ea typeface="Arial"/>
                <a:cs typeface="Arial"/>
                <a:sym typeface="Arial"/>
              </a:rPr>
            </a:br>
            <a:r>
              <a:rPr b="0" baseline="0" i="0" lang="en-US" sz="4000" u="none" cap="none" strike="noStrike">
                <a:solidFill>
                  <a:schemeClr val="accent2"/>
                </a:solidFill>
                <a:latin typeface="Arial"/>
                <a:ea typeface="Arial"/>
                <a:cs typeface="Arial"/>
                <a:sym typeface="Arial"/>
              </a:rPr>
              <a:t>&amp;</a:t>
            </a:r>
            <a:br>
              <a:rPr b="0" baseline="0" i="0" lang="en-US" sz="4000" u="none" cap="none" strike="noStrike">
                <a:solidFill>
                  <a:schemeClr val="accent2"/>
                </a:solidFill>
                <a:latin typeface="Arial"/>
                <a:ea typeface="Arial"/>
                <a:cs typeface="Arial"/>
                <a:sym typeface="Arial"/>
              </a:rPr>
            </a:br>
            <a:r>
              <a:rPr b="0" baseline="0" i="0" lang="en-US" sz="4000" u="none" cap="none" strike="noStrike">
                <a:solidFill>
                  <a:schemeClr val="accent2"/>
                </a:solidFill>
                <a:latin typeface="Arial"/>
                <a:ea typeface="Arial"/>
                <a:cs typeface="Arial"/>
                <a:sym typeface="Arial"/>
              </a:rPr>
              <a:t>The Webinar Network</a:t>
            </a:r>
          </a:p>
        </p:txBody>
      </p:sp>
      <p:sp>
        <p:nvSpPr>
          <p:cNvPr id="64" name="Shape 64"/>
          <p:cNvSpPr txBox="1"/>
          <p:nvPr>
            <p:ph idx="1" type="subTitle"/>
          </p:nvPr>
        </p:nvSpPr>
        <p:spPr>
          <a:xfrm>
            <a:off x="2230900" y="4848664"/>
            <a:ext cx="6248399" cy="6095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lt1"/>
              </a:buClr>
              <a:buSzPct val="25000"/>
              <a:buFont typeface="Arial"/>
              <a:buNone/>
            </a:pPr>
            <a:r>
              <a:rPr b="1" baseline="0" i="0" lang="en-US" sz="2000" u="none" cap="none" strike="noStrike">
                <a:solidFill>
                  <a:schemeClr val="lt1"/>
                </a:solidFill>
                <a:latin typeface="Arial"/>
                <a:ea typeface="Arial"/>
                <a:cs typeface="Arial"/>
                <a:sym typeface="Arial"/>
              </a:rPr>
              <a:t>Dr. Eduardo Mayorga</a:t>
            </a:r>
          </a:p>
          <a:p>
            <a:pPr indent="0" lvl="0" marL="0" marR="0" rtl="0" algn="l">
              <a:spcBef>
                <a:spcPts val="0"/>
              </a:spcBef>
              <a:spcAft>
                <a:spcPts val="0"/>
              </a:spcAft>
              <a:buClr>
                <a:schemeClr val="lt1"/>
              </a:buClr>
              <a:buSzPct val="25000"/>
              <a:buFont typeface="Arial"/>
              <a:buNone/>
            </a:pPr>
            <a:r>
              <a:rPr b="0" baseline="0" i="0" lang="en-US" sz="1600" u="none" cap="none" strike="noStrike">
                <a:solidFill>
                  <a:schemeClr val="lt1"/>
                </a:solidFill>
                <a:latin typeface="Arial"/>
                <a:ea typeface="Arial"/>
                <a:cs typeface="Arial"/>
                <a:sym typeface="Arial"/>
              </a:rPr>
              <a:t>Director for E-learning</a:t>
            </a:r>
          </a:p>
          <a:p>
            <a:pPr indent="0" lvl="0" marL="0" marR="0" rtl="0" algn="l">
              <a:spcBef>
                <a:spcPts val="0"/>
              </a:spcBef>
              <a:spcAft>
                <a:spcPts val="0"/>
              </a:spcAft>
              <a:buClr>
                <a:schemeClr val="lt1"/>
              </a:buClr>
              <a:buSzPct val="25000"/>
              <a:buFont typeface="Arial"/>
              <a:buNone/>
            </a:pPr>
            <a:r>
              <a:rPr b="0" baseline="0" i="0" lang="en-US" sz="1600" u="none" cap="none" strike="noStrike">
                <a:solidFill>
                  <a:schemeClr val="lt1"/>
                </a:solidFill>
                <a:latin typeface="Arial"/>
                <a:ea typeface="Arial"/>
                <a:cs typeface="Arial"/>
                <a:sym typeface="Arial"/>
              </a:rPr>
              <a:t>International Council of Ophthalmology</a:t>
            </a:r>
          </a:p>
          <a:p>
            <a:pPr indent="0" lvl="0" marL="0" marR="0" rtl="0" algn="l">
              <a:spcBef>
                <a:spcPts val="360"/>
              </a:spcBef>
              <a:spcAft>
                <a:spcPts val="0"/>
              </a:spcAft>
              <a:buClr>
                <a:schemeClr val="accent2"/>
              </a:buClr>
              <a:buFont typeface="Arial"/>
              <a:buNone/>
            </a:pPr>
            <a:r>
              <a:t/>
            </a:r>
            <a:endParaRPr b="0" baseline="0" i="0" sz="18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Diapo foro wbt</a:t>
            </a:r>
          </a:p>
        </p:txBody>
      </p:sp>
      <p:sp>
        <p:nvSpPr>
          <p:cNvPr id="426" name="Shape 426"/>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427" name="Shape 427"/>
          <p:cNvPicPr preferRelativeResize="0"/>
          <p:nvPr/>
        </p:nvPicPr>
        <p:blipFill rotWithShape="1">
          <a:blip r:embed="rId3">
            <a:alphaModFix/>
          </a:blip>
          <a:srcRect b="0" l="0" r="0" t="0"/>
          <a:stretch/>
        </p:blipFill>
        <p:spPr>
          <a:xfrm>
            <a:off x="69271" y="0"/>
            <a:ext cx="9019379" cy="68580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type="title"/>
          </p:nvPr>
        </p:nvSpPr>
        <p:spPr>
          <a:xfrm>
            <a:off x="457200" y="274637"/>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Participo como asistente en webinars</a:t>
            </a:r>
          </a:p>
        </p:txBody>
      </p:sp>
      <p:sp>
        <p:nvSpPr>
          <p:cNvPr id="433" name="Shape 433"/>
          <p:cNvSpPr txBox="1"/>
          <p:nvPr>
            <p:ph idx="1" type="body"/>
          </p:nvPr>
        </p:nvSpPr>
        <p:spPr>
          <a:xfrm>
            <a:off x="457200" y="1600200"/>
            <a:ext cx="4114800" cy="4691063"/>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Frecuentemente</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Pocas veces</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Nunca</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type="title"/>
          </p:nvPr>
        </p:nvSpPr>
        <p:spPr>
          <a:xfrm>
            <a:off x="457200" y="274637"/>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He disertado en webinars</a:t>
            </a:r>
          </a:p>
        </p:txBody>
      </p:sp>
      <p:sp>
        <p:nvSpPr>
          <p:cNvPr id="439" name="Shape 439"/>
          <p:cNvSpPr txBox="1"/>
          <p:nvPr>
            <p:ph idx="1" type="body"/>
          </p:nvPr>
        </p:nvSpPr>
        <p:spPr>
          <a:xfrm>
            <a:off x="457200" y="1600200"/>
            <a:ext cx="4114800" cy="4691063"/>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Frecuentemente</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A veces</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Nunca</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457200" y="274637"/>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He participado como asistente en un curso asincrónico </a:t>
            </a:r>
          </a:p>
        </p:txBody>
      </p:sp>
      <p:sp>
        <p:nvSpPr>
          <p:cNvPr id="445" name="Shape 445"/>
          <p:cNvSpPr txBox="1"/>
          <p:nvPr>
            <p:ph idx="1" type="body"/>
          </p:nvPr>
        </p:nvSpPr>
        <p:spPr>
          <a:xfrm>
            <a:off x="457200" y="1600200"/>
            <a:ext cx="4114800" cy="4691063"/>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Frecuentemente</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Algunas veces</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Nunca</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9" name="Shape 449"/>
        <p:cNvGrpSpPr/>
        <p:nvPr/>
      </p:nvGrpSpPr>
      <p:grpSpPr>
        <a:xfrm>
          <a:off x="0" y="0"/>
          <a:ext cx="0" cy="0"/>
          <a:chOff x="0" y="0"/>
          <a:chExt cx="0" cy="0"/>
        </a:xfrm>
      </p:grpSpPr>
      <p:sp>
        <p:nvSpPr>
          <p:cNvPr id="450" name="Shape 450"/>
          <p:cNvSpPr txBox="1"/>
          <p:nvPr>
            <p:ph type="title"/>
          </p:nvPr>
        </p:nvSpPr>
        <p:spPr>
          <a:xfrm>
            <a:off x="457200" y="274637"/>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Soy docente en cursos asincrónicos</a:t>
            </a:r>
          </a:p>
        </p:txBody>
      </p:sp>
      <p:sp>
        <p:nvSpPr>
          <p:cNvPr id="451" name="Shape 451"/>
          <p:cNvSpPr txBox="1"/>
          <p:nvPr>
            <p:ph idx="1" type="body"/>
          </p:nvPr>
        </p:nvSpPr>
        <p:spPr>
          <a:xfrm>
            <a:off x="457200" y="1600200"/>
            <a:ext cx="4114800" cy="4691063"/>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Frecuentemente</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Algunas veces</a:t>
            </a:r>
          </a:p>
          <a:p>
            <a:pPr indent="-457200" lvl="0" marL="457200" marR="0" rtl="0" algn="l">
              <a:spcBef>
                <a:spcPts val="640"/>
              </a:spcBef>
              <a:spcAft>
                <a:spcPts val="0"/>
              </a:spcAft>
              <a:buClr>
                <a:schemeClr val="dk1"/>
              </a:buClr>
              <a:buSzPct val="100000"/>
              <a:buFont typeface="Arial"/>
              <a:buAutoNum type="alphaUcPeriod"/>
            </a:pPr>
            <a:r>
              <a:rPr b="0" baseline="0" i="0" lang="en-US" sz="3200" u="none" cap="none" strike="noStrike">
                <a:solidFill>
                  <a:schemeClr val="dk1"/>
                </a:solidFill>
                <a:latin typeface="Arial"/>
                <a:ea typeface="Arial"/>
                <a:cs typeface="Arial"/>
                <a:sym typeface="Arial"/>
              </a:rPr>
              <a:t>Nunca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Contenido</a:t>
            </a:r>
          </a:p>
        </p:txBody>
      </p:sp>
      <p:grpSp>
        <p:nvGrpSpPr>
          <p:cNvPr id="457" name="Shape 457"/>
          <p:cNvGrpSpPr/>
          <p:nvPr/>
        </p:nvGrpSpPr>
        <p:grpSpPr>
          <a:xfrm>
            <a:off x="381000" y="1582630"/>
            <a:ext cx="8381999" cy="4573799"/>
            <a:chOff x="0" y="58630"/>
            <a:chExt cx="8381999" cy="4573799"/>
          </a:xfrm>
        </p:grpSpPr>
        <p:sp>
          <p:nvSpPr>
            <p:cNvPr id="458" name="Shape 458"/>
            <p:cNvSpPr/>
            <p:nvPr/>
          </p:nvSpPr>
          <p:spPr>
            <a:xfrm>
              <a:off x="0" y="5752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59" name="Shape 459"/>
            <p:cNvSpPr/>
            <p:nvPr/>
          </p:nvSpPr>
          <p:spPr>
            <a:xfrm>
              <a:off x="419100" y="58630"/>
              <a:ext cx="6587975" cy="1033199"/>
            </a:xfrm>
            <a:prstGeom prst="roundRect">
              <a:avLst>
                <a:gd fmla="val 16667" name="adj"/>
              </a:avLst>
            </a:prstGeom>
            <a:solidFill>
              <a:schemeClr val="accent6"/>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60" name="Shape 460"/>
            <p:cNvSpPr txBox="1"/>
            <p:nvPr/>
          </p:nvSpPr>
          <p:spPr>
            <a:xfrm>
              <a:off x="469537" y="109068"/>
              <a:ext cx="6487101"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Qué es el e-learning?</a:t>
              </a:r>
            </a:p>
          </p:txBody>
        </p:sp>
        <p:sp>
          <p:nvSpPr>
            <p:cNvPr id="461" name="Shape 461"/>
            <p:cNvSpPr/>
            <p:nvPr/>
          </p:nvSpPr>
          <p:spPr>
            <a:xfrm>
              <a:off x="0" y="21628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62" name="Shape 462"/>
            <p:cNvSpPr/>
            <p:nvPr/>
          </p:nvSpPr>
          <p:spPr>
            <a:xfrm>
              <a:off x="419100" y="1646231"/>
              <a:ext cx="6588033" cy="1033199"/>
            </a:xfrm>
            <a:prstGeom prst="roundRect">
              <a:avLst>
                <a:gd fmla="val 16667" name="adj"/>
              </a:avLst>
            </a:prstGeom>
            <a:solidFill>
              <a:srgbClr val="C00000"/>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63" name="Shape 463"/>
            <p:cNvSpPr txBox="1"/>
            <p:nvPr/>
          </p:nvSpPr>
          <p:spPr>
            <a:xfrm>
              <a:off x="469537" y="1696667"/>
              <a:ext cx="6487159"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Los beneficios del  e-learning.</a:t>
              </a:r>
            </a:p>
          </p:txBody>
        </p:sp>
        <p:sp>
          <p:nvSpPr>
            <p:cNvPr id="464" name="Shape 464"/>
            <p:cNvSpPr/>
            <p:nvPr/>
          </p:nvSpPr>
          <p:spPr>
            <a:xfrm>
              <a:off x="0" y="3750430"/>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65" name="Shape 465"/>
            <p:cNvSpPr/>
            <p:nvPr/>
          </p:nvSpPr>
          <p:spPr>
            <a:xfrm>
              <a:off x="419100" y="3233831"/>
              <a:ext cx="6520558"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66" name="Shape 466"/>
            <p:cNvSpPr txBox="1"/>
            <p:nvPr/>
          </p:nvSpPr>
          <p:spPr>
            <a:xfrm>
              <a:off x="469537" y="3284267"/>
              <a:ext cx="6419684"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Cómo podemos comenzar?</a:t>
              </a:r>
            </a:p>
          </p:txBody>
        </p:sp>
      </p:gr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x="0" y="0"/>
          <a:ext cx="0" cy="0"/>
          <a:chOff x="0" y="0"/>
          <a:chExt cx="0" cy="0"/>
        </a:xfrm>
      </p:grpSpPr>
      <p:sp>
        <p:nvSpPr>
          <p:cNvPr id="472" name="Shape 47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Razones para incorporar e-learning</a:t>
            </a:r>
          </a:p>
        </p:txBody>
      </p:sp>
      <p:grpSp>
        <p:nvGrpSpPr>
          <p:cNvPr id="473" name="Shape 473"/>
          <p:cNvGrpSpPr/>
          <p:nvPr/>
        </p:nvGrpSpPr>
        <p:grpSpPr>
          <a:xfrm>
            <a:off x="190500" y="1631770"/>
            <a:ext cx="6572249" cy="3789720"/>
            <a:chOff x="0" y="50620"/>
            <a:chExt cx="6572249" cy="3789720"/>
          </a:xfrm>
        </p:grpSpPr>
        <p:sp>
          <p:nvSpPr>
            <p:cNvPr id="474" name="Shape 474"/>
            <p:cNvSpPr/>
            <p:nvPr/>
          </p:nvSpPr>
          <p:spPr>
            <a:xfrm>
              <a:off x="0" y="478660"/>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75" name="Shape 475"/>
            <p:cNvSpPr/>
            <p:nvPr/>
          </p:nvSpPr>
          <p:spPr>
            <a:xfrm>
              <a:off x="328612" y="50620"/>
              <a:ext cx="4600574"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76" name="Shape 476"/>
            <p:cNvSpPr txBox="1"/>
            <p:nvPr/>
          </p:nvSpPr>
          <p:spPr>
            <a:xfrm>
              <a:off x="370402" y="92410"/>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rgbClr val="005172"/>
                  </a:solidFill>
                  <a:latin typeface="Arial"/>
                  <a:ea typeface="Arial"/>
                  <a:cs typeface="Arial"/>
                  <a:sym typeface="Arial"/>
                </a:rPr>
                <a:t>Need to be more efficient</a:t>
              </a:r>
            </a:p>
          </p:txBody>
        </p:sp>
        <p:sp>
          <p:nvSpPr>
            <p:cNvPr id="477" name="Shape 477"/>
            <p:cNvSpPr/>
            <p:nvPr/>
          </p:nvSpPr>
          <p:spPr>
            <a:xfrm>
              <a:off x="0" y="1794100"/>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78" name="Shape 478"/>
            <p:cNvSpPr/>
            <p:nvPr/>
          </p:nvSpPr>
          <p:spPr>
            <a:xfrm>
              <a:off x="328612" y="1366061"/>
              <a:ext cx="4600574"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79" name="Shape 479"/>
            <p:cNvSpPr txBox="1"/>
            <p:nvPr/>
          </p:nvSpPr>
          <p:spPr>
            <a:xfrm>
              <a:off x="370402" y="1407850"/>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rgbClr val="005172"/>
                  </a:solidFill>
                  <a:latin typeface="Arial"/>
                  <a:ea typeface="Arial"/>
                  <a:cs typeface="Arial"/>
                  <a:sym typeface="Arial"/>
                </a:rPr>
                <a:t>Allows more interaction</a:t>
              </a:r>
            </a:p>
          </p:txBody>
        </p:sp>
        <p:sp>
          <p:nvSpPr>
            <p:cNvPr id="480" name="Shape 480"/>
            <p:cNvSpPr/>
            <p:nvPr/>
          </p:nvSpPr>
          <p:spPr>
            <a:xfrm>
              <a:off x="0" y="3109541"/>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81" name="Shape 481"/>
            <p:cNvSpPr/>
            <p:nvPr/>
          </p:nvSpPr>
          <p:spPr>
            <a:xfrm>
              <a:off x="328612" y="2681500"/>
              <a:ext cx="4600574"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82" name="Shape 482"/>
            <p:cNvSpPr txBox="1"/>
            <p:nvPr/>
          </p:nvSpPr>
          <p:spPr>
            <a:xfrm>
              <a:off x="370402" y="2723291"/>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rgbClr val="005172"/>
                  </a:solidFill>
                  <a:latin typeface="Arial"/>
                  <a:ea typeface="Arial"/>
                  <a:cs typeface="Arial"/>
                  <a:sym typeface="Arial"/>
                </a:rPr>
                <a:t>Need to expand to more languages</a:t>
              </a:r>
            </a:p>
          </p:txBody>
        </p:sp>
      </p:grpSp>
      <p:pic>
        <p:nvPicPr>
          <p:cNvPr id="483" name="Shape 483"/>
          <p:cNvPicPr preferRelativeResize="0"/>
          <p:nvPr/>
        </p:nvPicPr>
        <p:blipFill rotWithShape="1">
          <a:blip r:embed="rId3">
            <a:alphaModFix/>
          </a:blip>
          <a:srcRect b="0" l="0" r="0" t="0"/>
          <a:stretch/>
        </p:blipFill>
        <p:spPr>
          <a:xfrm>
            <a:off x="6207996" y="2394066"/>
            <a:ext cx="2555856" cy="2170598"/>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8" name="Shape 488"/>
        <p:cNvGrpSpPr/>
        <p:nvPr/>
      </p:nvGrpSpPr>
      <p:grpSpPr>
        <a:xfrm>
          <a:off x="0" y="0"/>
          <a:ext cx="0" cy="0"/>
          <a:chOff x="0" y="0"/>
          <a:chExt cx="0" cy="0"/>
        </a:xfrm>
      </p:grpSpPr>
      <p:sp>
        <p:nvSpPr>
          <p:cNvPr id="489" name="Shape 48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Razones para incorporar e-learning</a:t>
            </a:r>
          </a:p>
        </p:txBody>
      </p:sp>
      <p:grpSp>
        <p:nvGrpSpPr>
          <p:cNvPr id="490" name="Shape 490"/>
          <p:cNvGrpSpPr/>
          <p:nvPr/>
        </p:nvGrpSpPr>
        <p:grpSpPr>
          <a:xfrm>
            <a:off x="57150" y="1631770"/>
            <a:ext cx="6572249" cy="3789720"/>
            <a:chOff x="0" y="50620"/>
            <a:chExt cx="6572249" cy="3789720"/>
          </a:xfrm>
        </p:grpSpPr>
        <p:sp>
          <p:nvSpPr>
            <p:cNvPr id="491" name="Shape 491"/>
            <p:cNvSpPr/>
            <p:nvPr/>
          </p:nvSpPr>
          <p:spPr>
            <a:xfrm>
              <a:off x="0" y="478660"/>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2" name="Shape 492"/>
            <p:cNvSpPr/>
            <p:nvPr/>
          </p:nvSpPr>
          <p:spPr>
            <a:xfrm>
              <a:off x="328612" y="50620"/>
              <a:ext cx="4600574" cy="856080"/>
            </a:xfrm>
            <a:prstGeom prst="roundRect">
              <a:avLst>
                <a:gd fmla="val 16667" name="adj"/>
              </a:avLst>
            </a:prstGeom>
            <a:solidFill>
              <a:srgbClr val="C00000"/>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3" name="Shape 493"/>
            <p:cNvSpPr txBox="1"/>
            <p:nvPr/>
          </p:nvSpPr>
          <p:spPr>
            <a:xfrm>
              <a:off x="370402" y="92410"/>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chemeClr val="lt1"/>
                  </a:solidFill>
                  <a:latin typeface="Arial"/>
                  <a:ea typeface="Arial"/>
                  <a:cs typeface="Arial"/>
                  <a:sym typeface="Arial"/>
                </a:rPr>
                <a:t>Ser más eficientes</a:t>
              </a:r>
            </a:p>
          </p:txBody>
        </p:sp>
        <p:sp>
          <p:nvSpPr>
            <p:cNvPr id="494" name="Shape 494"/>
            <p:cNvSpPr/>
            <p:nvPr/>
          </p:nvSpPr>
          <p:spPr>
            <a:xfrm>
              <a:off x="0" y="1794100"/>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5" name="Shape 495"/>
            <p:cNvSpPr/>
            <p:nvPr/>
          </p:nvSpPr>
          <p:spPr>
            <a:xfrm>
              <a:off x="328612" y="1366061"/>
              <a:ext cx="4600574"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6" name="Shape 496"/>
            <p:cNvSpPr txBox="1"/>
            <p:nvPr/>
          </p:nvSpPr>
          <p:spPr>
            <a:xfrm>
              <a:off x="370402" y="1407850"/>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rgbClr val="005172"/>
                  </a:solidFill>
                  <a:latin typeface="Arial"/>
                  <a:ea typeface="Arial"/>
                  <a:cs typeface="Arial"/>
                  <a:sym typeface="Arial"/>
                </a:rPr>
                <a:t>Allows more interaction</a:t>
              </a:r>
            </a:p>
          </p:txBody>
        </p:sp>
        <p:sp>
          <p:nvSpPr>
            <p:cNvPr id="497" name="Shape 497"/>
            <p:cNvSpPr/>
            <p:nvPr/>
          </p:nvSpPr>
          <p:spPr>
            <a:xfrm>
              <a:off x="0" y="3109541"/>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8" name="Shape 498"/>
            <p:cNvSpPr/>
            <p:nvPr/>
          </p:nvSpPr>
          <p:spPr>
            <a:xfrm>
              <a:off x="328612" y="2681500"/>
              <a:ext cx="4600574"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9" name="Shape 499"/>
            <p:cNvSpPr txBox="1"/>
            <p:nvPr/>
          </p:nvSpPr>
          <p:spPr>
            <a:xfrm>
              <a:off x="370402" y="2723291"/>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rgbClr val="005172"/>
                  </a:solidFill>
                  <a:latin typeface="Arial"/>
                  <a:ea typeface="Arial"/>
                  <a:cs typeface="Arial"/>
                  <a:sym typeface="Arial"/>
                </a:rPr>
                <a:t>Need to expand to more languages</a:t>
              </a:r>
            </a:p>
          </p:txBody>
        </p:sp>
      </p:grpSp>
      <p:pic>
        <p:nvPicPr>
          <p:cNvPr id="500" name="Shape 500"/>
          <p:cNvPicPr preferRelativeResize="0"/>
          <p:nvPr/>
        </p:nvPicPr>
        <p:blipFill rotWithShape="1">
          <a:blip r:embed="rId3">
            <a:alphaModFix/>
          </a:blip>
          <a:srcRect b="0" l="0" r="0" t="0"/>
          <a:stretch/>
        </p:blipFill>
        <p:spPr>
          <a:xfrm>
            <a:off x="5884553" y="1280159"/>
            <a:ext cx="1887123" cy="210018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x="0" y="0"/>
          <a:ext cx="0" cy="0"/>
          <a:chOff x="0" y="0"/>
          <a:chExt cx="0" cy="0"/>
        </a:xfrm>
      </p:grpSpPr>
      <p:sp>
        <p:nvSpPr>
          <p:cNvPr id="506" name="Shape 506"/>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Ser más eficientes</a:t>
            </a:r>
          </a:p>
        </p:txBody>
      </p:sp>
      <p:sp>
        <p:nvSpPr>
          <p:cNvPr id="507" name="Shape 507"/>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508" name="Shape 508"/>
          <p:cNvPicPr preferRelativeResize="0"/>
          <p:nvPr/>
        </p:nvPicPr>
        <p:blipFill rotWithShape="1">
          <a:blip r:embed="rId3">
            <a:alphaModFix/>
          </a:blip>
          <a:srcRect b="0" l="0" r="0" t="0"/>
          <a:stretch/>
        </p:blipFill>
        <p:spPr>
          <a:xfrm>
            <a:off x="192088" y="1785938"/>
            <a:ext cx="8747124" cy="3800474"/>
          </a:xfrm>
          <a:prstGeom prst="rect">
            <a:avLst/>
          </a:prstGeom>
          <a:noFill/>
          <a:ln>
            <a:noFill/>
          </a:ln>
        </p:spPr>
      </p:pic>
      <p:pic>
        <p:nvPicPr>
          <p:cNvPr id="509" name="Shape 509"/>
          <p:cNvPicPr preferRelativeResize="0"/>
          <p:nvPr/>
        </p:nvPicPr>
        <p:blipFill rotWithShape="1">
          <a:blip r:embed="rId4">
            <a:alphaModFix/>
          </a:blip>
          <a:srcRect b="0" l="0" r="0" t="0"/>
          <a:stretch/>
        </p:blipFill>
        <p:spPr>
          <a:xfrm>
            <a:off x="6357937" y="3071813"/>
            <a:ext cx="1182686" cy="785811"/>
          </a:xfrm>
          <a:prstGeom prst="rect">
            <a:avLst/>
          </a:prstGeom>
          <a:noFill/>
          <a:ln>
            <a:noFill/>
          </a:ln>
        </p:spPr>
      </p:pic>
      <p:pic>
        <p:nvPicPr>
          <p:cNvPr id="510" name="Shape 510"/>
          <p:cNvPicPr preferRelativeResize="0"/>
          <p:nvPr/>
        </p:nvPicPr>
        <p:blipFill rotWithShape="1">
          <a:blip r:embed="rId4">
            <a:alphaModFix/>
          </a:blip>
          <a:srcRect b="0" l="0" r="0" t="0"/>
          <a:stretch/>
        </p:blipFill>
        <p:spPr>
          <a:xfrm>
            <a:off x="1357312" y="2143125"/>
            <a:ext cx="1182686" cy="785813"/>
          </a:xfrm>
          <a:prstGeom prst="rect">
            <a:avLst/>
          </a:prstGeom>
          <a:noFill/>
          <a:ln>
            <a:noFill/>
          </a:ln>
        </p:spPr>
      </p:pic>
      <p:pic>
        <p:nvPicPr>
          <p:cNvPr id="511" name="Shape 511"/>
          <p:cNvPicPr preferRelativeResize="0"/>
          <p:nvPr/>
        </p:nvPicPr>
        <p:blipFill rotWithShape="1">
          <a:blip r:embed="rId5">
            <a:alphaModFix/>
          </a:blip>
          <a:srcRect b="0" l="0" r="0" t="0"/>
          <a:stretch/>
        </p:blipFill>
        <p:spPr>
          <a:xfrm>
            <a:off x="3143250" y="4429125"/>
            <a:ext cx="838199" cy="1047749"/>
          </a:xfrm>
          <a:prstGeom prst="rect">
            <a:avLst/>
          </a:prstGeom>
          <a:noFill/>
          <a:ln>
            <a:noFill/>
          </a:ln>
        </p:spPr>
      </p:pic>
      <p:pic>
        <p:nvPicPr>
          <p:cNvPr id="512" name="Shape 512"/>
          <p:cNvPicPr preferRelativeResize="0"/>
          <p:nvPr/>
        </p:nvPicPr>
        <p:blipFill rotWithShape="1">
          <a:blip r:embed="rId6">
            <a:alphaModFix/>
          </a:blip>
          <a:srcRect b="0" l="0" r="0" t="0"/>
          <a:stretch/>
        </p:blipFill>
        <p:spPr>
          <a:xfrm>
            <a:off x="2278063" y="3259138"/>
            <a:ext cx="1222375" cy="812799"/>
          </a:xfrm>
          <a:prstGeom prst="rect">
            <a:avLst/>
          </a:prstGeom>
          <a:noFill/>
          <a:ln>
            <a:noFill/>
          </a:ln>
        </p:spPr>
      </p:pic>
      <p:pic>
        <p:nvPicPr>
          <p:cNvPr id="513" name="Shape 513"/>
          <p:cNvPicPr preferRelativeResize="0"/>
          <p:nvPr/>
        </p:nvPicPr>
        <p:blipFill rotWithShape="1">
          <a:blip r:embed="rId7">
            <a:alphaModFix/>
          </a:blip>
          <a:srcRect b="0" l="0" r="0" t="0"/>
          <a:stretch/>
        </p:blipFill>
        <p:spPr>
          <a:xfrm>
            <a:off x="4714875" y="4214812"/>
            <a:ext cx="1233488" cy="914400"/>
          </a:xfrm>
          <a:prstGeom prst="rect">
            <a:avLst/>
          </a:prstGeom>
          <a:noFill/>
          <a:ln>
            <a:noFill/>
          </a:ln>
        </p:spPr>
      </p:pic>
      <p:pic>
        <p:nvPicPr>
          <p:cNvPr id="514" name="Shape 514"/>
          <p:cNvPicPr preferRelativeResize="0"/>
          <p:nvPr/>
        </p:nvPicPr>
        <p:blipFill rotWithShape="1">
          <a:blip r:embed="rId8">
            <a:alphaModFix/>
          </a:blip>
          <a:srcRect b="0" l="0" r="0" t="0"/>
          <a:stretch/>
        </p:blipFill>
        <p:spPr>
          <a:xfrm>
            <a:off x="4572000" y="2782888"/>
            <a:ext cx="1143000" cy="1003300"/>
          </a:xfrm>
          <a:prstGeom prst="rect">
            <a:avLst/>
          </a:prstGeom>
          <a:noFill/>
          <a:ln>
            <a:noFill/>
          </a:ln>
        </p:spPr>
      </p:pic>
      <p:pic>
        <p:nvPicPr>
          <p:cNvPr id="515" name="Shape 515"/>
          <p:cNvPicPr preferRelativeResize="0"/>
          <p:nvPr/>
        </p:nvPicPr>
        <p:blipFill rotWithShape="1">
          <a:blip r:embed="rId5">
            <a:alphaModFix/>
          </a:blip>
          <a:srcRect b="0" l="0" r="0" t="0"/>
          <a:stretch/>
        </p:blipFill>
        <p:spPr>
          <a:xfrm>
            <a:off x="6357937" y="1714500"/>
            <a:ext cx="838199" cy="1047749"/>
          </a:xfrm>
          <a:prstGeom prst="rect">
            <a:avLst/>
          </a:prstGeom>
          <a:noFill/>
          <a:ln>
            <a:noFill/>
          </a:ln>
        </p:spPr>
      </p:pic>
      <p:pic>
        <p:nvPicPr>
          <p:cNvPr id="516" name="Shape 516"/>
          <p:cNvPicPr preferRelativeResize="0"/>
          <p:nvPr/>
        </p:nvPicPr>
        <p:blipFill rotWithShape="1">
          <a:blip r:embed="rId6">
            <a:alphaModFix/>
          </a:blip>
          <a:srcRect b="0" l="0" r="0" t="0"/>
          <a:stretch/>
        </p:blipFill>
        <p:spPr>
          <a:xfrm>
            <a:off x="7000875" y="4143375"/>
            <a:ext cx="1222375" cy="81279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sp>
        <p:nvSpPr>
          <p:cNvPr id="522" name="Shape 52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Más eficientes: Tiempo de los profesores</a:t>
            </a:r>
          </a:p>
        </p:txBody>
      </p:sp>
      <p:sp>
        <p:nvSpPr>
          <p:cNvPr id="523" name="Shape 523"/>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524" name="Shape 524"/>
          <p:cNvPicPr preferRelativeResize="0"/>
          <p:nvPr/>
        </p:nvPicPr>
        <p:blipFill rotWithShape="1">
          <a:blip r:embed="rId3">
            <a:alphaModFix/>
          </a:blip>
          <a:srcRect b="0" l="0" r="0" t="0"/>
          <a:stretch/>
        </p:blipFill>
        <p:spPr>
          <a:xfrm>
            <a:off x="1111538" y="1662193"/>
            <a:ext cx="6598515" cy="439729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pic>
        <p:nvPicPr>
          <p:cNvPr id="70" name="Shape 70"/>
          <p:cNvPicPr preferRelativeResize="0"/>
          <p:nvPr/>
        </p:nvPicPr>
        <p:blipFill rotWithShape="1">
          <a:blip r:embed="rId3">
            <a:alphaModFix/>
          </a:blip>
          <a:srcRect b="0" l="0" r="0" t="0"/>
          <a:stretch/>
        </p:blipFill>
        <p:spPr>
          <a:xfrm>
            <a:off x="1638305" y="2457450"/>
            <a:ext cx="6096000" cy="3962399"/>
          </a:xfrm>
          <a:prstGeom prst="rect">
            <a:avLst/>
          </a:prstGeom>
          <a:noFill/>
          <a:ln>
            <a:noFill/>
          </a:ln>
        </p:spPr>
      </p:pic>
      <p:sp>
        <p:nvSpPr>
          <p:cNvPr id="71" name="Shape 71"/>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Goal</a:t>
            </a:r>
          </a:p>
        </p:txBody>
      </p:sp>
      <p:sp>
        <p:nvSpPr>
          <p:cNvPr id="72" name="Shape 72"/>
          <p:cNvSpPr/>
          <p:nvPr/>
        </p:nvSpPr>
        <p:spPr>
          <a:xfrm>
            <a:off x="689056" y="2281534"/>
            <a:ext cx="7994497" cy="923329"/>
          </a:xfrm>
          <a:prstGeom prst="rect">
            <a:avLst/>
          </a:prstGeom>
          <a:gradFill>
            <a:gsLst>
              <a:gs pos="0">
                <a:srgbClr val="EFFFFF"/>
              </a:gs>
              <a:gs pos="35000">
                <a:srgbClr val="F5FCFF"/>
              </a:gs>
              <a:gs pos="100000">
                <a:srgbClr val="FAFEFE"/>
              </a:gs>
            </a:gsLst>
            <a:lin ang="16200000" scaled="0"/>
          </a:grad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en-US" sz="5400" u="none" cap="none" strike="noStrike">
                <a:solidFill>
                  <a:srgbClr val="7070B9"/>
                </a:solidFill>
                <a:latin typeface="Arial"/>
                <a:ea typeface="Arial"/>
                <a:cs typeface="Arial"/>
                <a:sym typeface="Arial"/>
              </a:rPr>
              <a:t>Queremos e-learning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sp>
        <p:nvSpPr>
          <p:cNvPr id="529" name="Shape 52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Necesitamos ser mas eficientes</a:t>
            </a:r>
          </a:p>
        </p:txBody>
      </p:sp>
      <p:sp>
        <p:nvSpPr>
          <p:cNvPr id="530" name="Shape 530"/>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531" name="Shape 531"/>
          <p:cNvPicPr preferRelativeResize="0"/>
          <p:nvPr/>
        </p:nvPicPr>
        <p:blipFill rotWithShape="1">
          <a:blip r:embed="rId3">
            <a:alphaModFix/>
          </a:blip>
          <a:srcRect b="0" l="0" r="0" t="0"/>
          <a:stretch/>
        </p:blipFill>
        <p:spPr>
          <a:xfrm>
            <a:off x="2853077" y="1297271"/>
            <a:ext cx="4329356" cy="5397442"/>
          </a:xfrm>
          <a:prstGeom prst="rect">
            <a:avLst/>
          </a:prstGeom>
          <a:noFill/>
          <a:ln>
            <a:noFill/>
          </a:ln>
        </p:spPr>
      </p:pic>
      <p:cxnSp>
        <p:nvCxnSpPr>
          <p:cNvPr id="532" name="Shape 532"/>
          <p:cNvCxnSpPr/>
          <p:nvPr/>
        </p:nvCxnSpPr>
        <p:spPr>
          <a:xfrm flipH="1" rot="10800000">
            <a:off x="4572001" y="4327073"/>
            <a:ext cx="635215" cy="495215"/>
          </a:xfrm>
          <a:prstGeom prst="straightConnector1">
            <a:avLst/>
          </a:prstGeom>
          <a:solidFill>
            <a:schemeClr val="accent1"/>
          </a:solidFill>
          <a:ln cap="flat" cmpd="sng" w="9525">
            <a:solidFill>
              <a:srgbClr val="FF0000"/>
            </a:solidFill>
            <a:prstDash val="solid"/>
            <a:round/>
            <a:headEnd len="med" w="med" type="none"/>
            <a:tailEnd len="lg" w="lg" type="triangle"/>
          </a:ln>
        </p:spPr>
      </p:cxnSp>
      <p:cxnSp>
        <p:nvCxnSpPr>
          <p:cNvPr id="533" name="Shape 533"/>
          <p:cNvCxnSpPr/>
          <p:nvPr/>
        </p:nvCxnSpPr>
        <p:spPr>
          <a:xfrm>
            <a:off x="4272683" y="4915242"/>
            <a:ext cx="2194046" cy="182505"/>
          </a:xfrm>
          <a:prstGeom prst="straightConnector1">
            <a:avLst/>
          </a:prstGeom>
          <a:solidFill>
            <a:schemeClr val="accent1"/>
          </a:solidFill>
          <a:ln cap="flat" cmpd="sng" w="9525">
            <a:solidFill>
              <a:srgbClr val="FF0000"/>
            </a:solidFill>
            <a:prstDash val="solid"/>
            <a:round/>
            <a:headEnd len="med" w="med" type="none"/>
            <a:tailEnd len="lg" w="lg" type="triangle"/>
          </a:ln>
        </p:spPr>
      </p:cxnSp>
      <p:cxnSp>
        <p:nvCxnSpPr>
          <p:cNvPr id="534" name="Shape 534"/>
          <p:cNvCxnSpPr/>
          <p:nvPr/>
        </p:nvCxnSpPr>
        <p:spPr>
          <a:xfrm>
            <a:off x="4555346" y="5143396"/>
            <a:ext cx="1224967" cy="778433"/>
          </a:xfrm>
          <a:prstGeom prst="straightConnector1">
            <a:avLst/>
          </a:prstGeom>
          <a:solidFill>
            <a:schemeClr val="accent1"/>
          </a:solidFill>
          <a:ln cap="flat" cmpd="sng" w="9525">
            <a:solidFill>
              <a:srgbClr val="FF0000"/>
            </a:solidFill>
            <a:prstDash val="solid"/>
            <a:round/>
            <a:headEnd len="med" w="med" type="none"/>
            <a:tailEnd len="lg" w="lg" type="triangle"/>
          </a:ln>
        </p:spPr>
      </p:cxnSp>
      <p:cxnSp>
        <p:nvCxnSpPr>
          <p:cNvPr id="535" name="Shape 535"/>
          <p:cNvCxnSpPr/>
          <p:nvPr/>
        </p:nvCxnSpPr>
        <p:spPr>
          <a:xfrm flipH="1" rot="10800000">
            <a:off x="4385180" y="4643695"/>
            <a:ext cx="1642559" cy="302759"/>
          </a:xfrm>
          <a:prstGeom prst="straightConnector1">
            <a:avLst/>
          </a:prstGeom>
          <a:solidFill>
            <a:schemeClr val="accent1"/>
          </a:solidFill>
          <a:ln cap="flat" cmpd="sng" w="9525">
            <a:solidFill>
              <a:srgbClr val="FF0000"/>
            </a:solidFill>
            <a:prstDash val="solid"/>
            <a:round/>
            <a:headEnd len="med" w="med" type="none"/>
            <a:tailEnd len="lg" w="lg" type="triangle"/>
          </a:ln>
        </p:spPr>
      </p:cxnSp>
      <p:cxnSp>
        <p:nvCxnSpPr>
          <p:cNvPr id="536" name="Shape 536"/>
          <p:cNvCxnSpPr/>
          <p:nvPr/>
        </p:nvCxnSpPr>
        <p:spPr>
          <a:xfrm flipH="1" rot="10800000">
            <a:off x="4536812" y="3869530"/>
            <a:ext cx="296502" cy="774164"/>
          </a:xfrm>
          <a:prstGeom prst="straightConnector1">
            <a:avLst/>
          </a:prstGeom>
          <a:solidFill>
            <a:schemeClr val="accent1"/>
          </a:solidFill>
          <a:ln cap="flat" cmpd="sng" w="9525">
            <a:solidFill>
              <a:srgbClr val="FF0000"/>
            </a:solidFill>
            <a:prstDash val="solid"/>
            <a:round/>
            <a:headEnd len="med" w="med" type="none"/>
            <a:tailEnd len="lg" w="lg" type="triangle"/>
          </a:ln>
        </p:spPr>
      </p:cxnSp>
      <p:cxnSp>
        <p:nvCxnSpPr>
          <p:cNvPr id="537" name="Shape 537"/>
          <p:cNvCxnSpPr/>
          <p:nvPr/>
        </p:nvCxnSpPr>
        <p:spPr>
          <a:xfrm>
            <a:off x="4485630" y="5068323"/>
            <a:ext cx="1674360" cy="773907"/>
          </a:xfrm>
          <a:prstGeom prst="straightConnector1">
            <a:avLst/>
          </a:prstGeom>
          <a:solidFill>
            <a:schemeClr val="accent1"/>
          </a:solidFill>
          <a:ln cap="flat" cmpd="sng" w="9525">
            <a:solidFill>
              <a:srgbClr val="FF0000"/>
            </a:solidFill>
            <a:prstDash val="solid"/>
            <a:round/>
            <a:headEnd len="med" w="med" type="none"/>
            <a:tailEnd len="lg" w="lg" type="triangle"/>
          </a:ln>
        </p:spPr>
      </p:cxnSp>
      <p:cxnSp>
        <p:nvCxnSpPr>
          <p:cNvPr id="538" name="Shape 538"/>
          <p:cNvCxnSpPr/>
          <p:nvPr/>
        </p:nvCxnSpPr>
        <p:spPr>
          <a:xfrm>
            <a:off x="4425083" y="5067642"/>
            <a:ext cx="1899515" cy="603815"/>
          </a:xfrm>
          <a:prstGeom prst="straightConnector1">
            <a:avLst/>
          </a:prstGeom>
          <a:solidFill>
            <a:schemeClr val="accent1"/>
          </a:solidFill>
          <a:ln cap="flat" cmpd="sng" w="9525">
            <a:solidFill>
              <a:srgbClr val="FF0000"/>
            </a:solidFill>
            <a:prstDash val="solid"/>
            <a:round/>
            <a:headEnd len="med" w="med" type="none"/>
            <a:tailEnd len="lg" w="lg" type="triangle"/>
          </a:ln>
        </p:spPr>
      </p:cxnSp>
      <p:pic>
        <p:nvPicPr>
          <p:cNvPr id="539" name="Shape 539"/>
          <p:cNvPicPr preferRelativeResize="0"/>
          <p:nvPr/>
        </p:nvPicPr>
        <p:blipFill rotWithShape="1">
          <a:blip r:embed="rId4">
            <a:alphaModFix/>
          </a:blip>
          <a:srcRect b="0" l="0" r="0" t="0"/>
          <a:stretch/>
        </p:blipFill>
        <p:spPr>
          <a:xfrm>
            <a:off x="4032305" y="4574680"/>
            <a:ext cx="835948" cy="555852"/>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4" name="Shape 544"/>
        <p:cNvGrpSpPr/>
        <p:nvPr/>
      </p:nvGrpSpPr>
      <p:grpSpPr>
        <a:xfrm>
          <a:off x="0" y="0"/>
          <a:ext cx="0" cy="0"/>
          <a:chOff x="0" y="0"/>
          <a:chExt cx="0" cy="0"/>
        </a:xfrm>
      </p:grpSpPr>
      <p:sp>
        <p:nvSpPr>
          <p:cNvPr id="545" name="Shape 54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Razones para incorporar e-learning</a:t>
            </a:r>
          </a:p>
        </p:txBody>
      </p:sp>
      <p:grpSp>
        <p:nvGrpSpPr>
          <p:cNvPr id="546" name="Shape 546"/>
          <p:cNvGrpSpPr/>
          <p:nvPr/>
        </p:nvGrpSpPr>
        <p:grpSpPr>
          <a:xfrm>
            <a:off x="57150" y="1631770"/>
            <a:ext cx="6572249" cy="3789720"/>
            <a:chOff x="0" y="50620"/>
            <a:chExt cx="6572249" cy="3789720"/>
          </a:xfrm>
        </p:grpSpPr>
        <p:sp>
          <p:nvSpPr>
            <p:cNvPr id="547" name="Shape 547"/>
            <p:cNvSpPr/>
            <p:nvPr/>
          </p:nvSpPr>
          <p:spPr>
            <a:xfrm>
              <a:off x="0" y="478660"/>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48" name="Shape 548"/>
            <p:cNvSpPr/>
            <p:nvPr/>
          </p:nvSpPr>
          <p:spPr>
            <a:xfrm>
              <a:off x="328612" y="50620"/>
              <a:ext cx="4600574" cy="856080"/>
            </a:xfrm>
            <a:prstGeom prst="roundRect">
              <a:avLst>
                <a:gd fmla="val 16667" name="adj"/>
              </a:avLst>
            </a:prstGeom>
            <a:solidFill>
              <a:schemeClr val="accent6"/>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49" name="Shape 549"/>
            <p:cNvSpPr txBox="1"/>
            <p:nvPr/>
          </p:nvSpPr>
          <p:spPr>
            <a:xfrm>
              <a:off x="370402" y="92410"/>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chemeClr val="lt1"/>
                  </a:solidFill>
                  <a:latin typeface="Arial"/>
                  <a:ea typeface="Arial"/>
                  <a:cs typeface="Arial"/>
                  <a:sym typeface="Arial"/>
                </a:rPr>
                <a:t>Ser más eficientes</a:t>
              </a:r>
            </a:p>
          </p:txBody>
        </p:sp>
        <p:sp>
          <p:nvSpPr>
            <p:cNvPr id="550" name="Shape 550"/>
            <p:cNvSpPr/>
            <p:nvPr/>
          </p:nvSpPr>
          <p:spPr>
            <a:xfrm>
              <a:off x="0" y="1794100"/>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1" name="Shape 551"/>
            <p:cNvSpPr/>
            <p:nvPr/>
          </p:nvSpPr>
          <p:spPr>
            <a:xfrm>
              <a:off x="328612" y="1366061"/>
              <a:ext cx="4600574" cy="856080"/>
            </a:xfrm>
            <a:prstGeom prst="roundRect">
              <a:avLst>
                <a:gd fmla="val 16667" name="adj"/>
              </a:avLst>
            </a:prstGeom>
            <a:solidFill>
              <a:srgbClr val="C00000"/>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2" name="Shape 552"/>
            <p:cNvSpPr txBox="1"/>
            <p:nvPr/>
          </p:nvSpPr>
          <p:spPr>
            <a:xfrm>
              <a:off x="370402" y="1407850"/>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chemeClr val="lt1"/>
                  </a:solidFill>
                  <a:latin typeface="Arial"/>
                  <a:ea typeface="Arial"/>
                  <a:cs typeface="Arial"/>
                  <a:sym typeface="Arial"/>
                </a:rPr>
                <a:t>Ser más eficaces</a:t>
              </a:r>
            </a:p>
          </p:txBody>
        </p:sp>
        <p:sp>
          <p:nvSpPr>
            <p:cNvPr id="553" name="Shape 553"/>
            <p:cNvSpPr/>
            <p:nvPr/>
          </p:nvSpPr>
          <p:spPr>
            <a:xfrm>
              <a:off x="0" y="3109541"/>
              <a:ext cx="6572249"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4" name="Shape 554"/>
            <p:cNvSpPr/>
            <p:nvPr/>
          </p:nvSpPr>
          <p:spPr>
            <a:xfrm>
              <a:off x="328612" y="2681500"/>
              <a:ext cx="4600574"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5" name="Shape 555"/>
            <p:cNvSpPr txBox="1"/>
            <p:nvPr/>
          </p:nvSpPr>
          <p:spPr>
            <a:xfrm>
              <a:off x="370402" y="2723291"/>
              <a:ext cx="4516994" cy="772499"/>
            </a:xfrm>
            <a:prstGeom prst="rect">
              <a:avLst/>
            </a:prstGeom>
            <a:noFill/>
            <a:ln>
              <a:noFill/>
            </a:ln>
          </p:spPr>
          <p:txBody>
            <a:bodyPr anchorCtr="0" anchor="ctr" bIns="0" lIns="173875" rIns="173875"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rgbClr val="005172"/>
                  </a:solidFill>
                  <a:latin typeface="Arial"/>
                  <a:ea typeface="Arial"/>
                  <a:cs typeface="Arial"/>
                  <a:sym typeface="Arial"/>
                </a:rPr>
                <a:t>Need to expand to more languages</a:t>
              </a:r>
            </a:p>
          </p:txBody>
        </p:sp>
      </p:grpSp>
      <p:pic>
        <p:nvPicPr>
          <p:cNvPr id="556" name="Shape 556"/>
          <p:cNvPicPr preferRelativeResize="0"/>
          <p:nvPr/>
        </p:nvPicPr>
        <p:blipFill rotWithShape="1">
          <a:blip r:embed="rId3">
            <a:alphaModFix/>
          </a:blip>
          <a:srcRect b="0" l="0" r="0" t="0"/>
          <a:stretch/>
        </p:blipFill>
        <p:spPr>
          <a:xfrm>
            <a:off x="5884553" y="1280159"/>
            <a:ext cx="1887123" cy="210018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id="562" name="Shape 56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pic>
        <p:nvPicPr>
          <p:cNvPr id="563" name="Shape 563"/>
          <p:cNvPicPr preferRelativeResize="0"/>
          <p:nvPr/>
        </p:nvPicPr>
        <p:blipFill rotWithShape="1">
          <a:blip r:embed="rId3">
            <a:alphaModFix/>
          </a:blip>
          <a:srcRect b="0" l="0" r="0" t="0"/>
          <a:stretch/>
        </p:blipFill>
        <p:spPr>
          <a:xfrm>
            <a:off x="428595" y="1614505"/>
            <a:ext cx="3676650" cy="4457700"/>
          </a:xfrm>
          <a:prstGeom prst="rect">
            <a:avLst/>
          </a:prstGeom>
          <a:noFill/>
          <a:ln>
            <a:noFill/>
          </a:ln>
        </p:spPr>
      </p:pic>
      <p:sp>
        <p:nvSpPr>
          <p:cNvPr id="564" name="Shape 564"/>
          <p:cNvSpPr txBox="1"/>
          <p:nvPr/>
        </p:nvSpPr>
        <p:spPr>
          <a:xfrm>
            <a:off x="5000628" y="3002348"/>
            <a:ext cx="3286148" cy="175432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3600" u="none" cap="none" strike="noStrike">
                <a:solidFill>
                  <a:schemeClr val="dk1"/>
                </a:solidFill>
                <a:latin typeface="Arial"/>
                <a:ea typeface="Arial"/>
                <a:cs typeface="Arial"/>
                <a:sym typeface="Arial"/>
              </a:rPr>
              <a:t>E-learning más eficaz que presencial</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9" name="Shape 569"/>
        <p:cNvGrpSpPr/>
        <p:nvPr/>
      </p:nvGrpSpPr>
      <p:grpSpPr>
        <a:xfrm>
          <a:off x="0" y="0"/>
          <a:ext cx="0" cy="0"/>
          <a:chOff x="0" y="0"/>
          <a:chExt cx="0" cy="0"/>
        </a:xfrm>
      </p:grpSpPr>
      <p:sp>
        <p:nvSpPr>
          <p:cNvPr id="570" name="Shape 570"/>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pic>
        <p:nvPicPr>
          <p:cNvPr id="571" name="Shape 571"/>
          <p:cNvPicPr preferRelativeResize="0"/>
          <p:nvPr/>
        </p:nvPicPr>
        <p:blipFill rotWithShape="1">
          <a:blip r:embed="rId3">
            <a:alphaModFix/>
          </a:blip>
          <a:srcRect b="0" l="0" r="0" t="0"/>
          <a:stretch/>
        </p:blipFill>
        <p:spPr>
          <a:xfrm>
            <a:off x="966066" y="1081662"/>
            <a:ext cx="7073522" cy="5568519"/>
          </a:xfrm>
          <a:prstGeom prst="rect">
            <a:avLst/>
          </a:prstGeom>
          <a:noFill/>
          <a:ln>
            <a:noFill/>
          </a:ln>
        </p:spPr>
      </p:pic>
      <p:sp>
        <p:nvSpPr>
          <p:cNvPr id="572" name="Shape 572"/>
          <p:cNvSpPr/>
          <p:nvPr/>
        </p:nvSpPr>
        <p:spPr>
          <a:xfrm>
            <a:off x="685800" y="4717471"/>
            <a:ext cx="1080653" cy="581890"/>
          </a:xfrm>
          <a:prstGeom prst="rightArrow">
            <a:avLst>
              <a:gd fmla="val 50000" name="adj1"/>
              <a:gd fmla="val 50000" name="adj2"/>
            </a:avLst>
          </a:prstGeom>
          <a:solidFill>
            <a:srgbClr val="C00000"/>
          </a:solidFill>
          <a:ln cap="flat" cmpd="sng" w="9525">
            <a:solidFill>
              <a:srgbClr val="292989"/>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sp>
        <p:nvSpPr>
          <p:cNvPr id="577" name="Shape 577"/>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Deseada               </a:t>
            </a:r>
            <a:r>
              <a:rPr b="0" baseline="0" i="0" lang="en-US" sz="3200" u="none" cap="none" strike="noStrike">
                <a:solidFill>
                  <a:srgbClr val="0075B0"/>
                </a:solidFill>
                <a:latin typeface="Arial"/>
                <a:ea typeface="Arial"/>
                <a:cs typeface="Arial"/>
                <a:sym typeface="Arial"/>
              </a:rPr>
              <a:t>Desired</a:t>
            </a:r>
          </a:p>
        </p:txBody>
      </p:sp>
      <p:pic>
        <p:nvPicPr>
          <p:cNvPr id="578" name="Shape 578"/>
          <p:cNvPicPr preferRelativeResize="0"/>
          <p:nvPr/>
        </p:nvPicPr>
        <p:blipFill rotWithShape="1">
          <a:blip r:embed="rId3">
            <a:alphaModFix/>
          </a:blip>
          <a:srcRect b="0" l="0" r="0" t="0"/>
          <a:stretch/>
        </p:blipFill>
        <p:spPr>
          <a:xfrm>
            <a:off x="1086046" y="1348800"/>
            <a:ext cx="6652590" cy="4994969"/>
          </a:xfrm>
          <a:prstGeom prst="rect">
            <a:avLst/>
          </a:prstGeom>
          <a:noFill/>
          <a:ln>
            <a:noFill/>
          </a:ln>
        </p:spPr>
      </p:pic>
      <p:sp>
        <p:nvSpPr>
          <p:cNvPr id="579" name="Shape 579"/>
          <p:cNvSpPr/>
          <p:nvPr/>
        </p:nvSpPr>
        <p:spPr>
          <a:xfrm>
            <a:off x="1915885" y="2235366"/>
            <a:ext cx="5312227" cy="3526804"/>
          </a:xfrm>
          <a:custGeom>
            <a:pathLst>
              <a:path extrusionOk="0" h="3526805" w="5312228">
                <a:moveTo>
                  <a:pt x="0" y="3526805"/>
                </a:moveTo>
                <a:cubicBezTo>
                  <a:pt x="25400" y="3385291"/>
                  <a:pt x="50800" y="3243777"/>
                  <a:pt x="145143" y="2989777"/>
                </a:cubicBezTo>
                <a:cubicBezTo>
                  <a:pt x="239486" y="2735777"/>
                  <a:pt x="420914" y="2285834"/>
                  <a:pt x="566057" y="2002805"/>
                </a:cubicBezTo>
                <a:cubicBezTo>
                  <a:pt x="711200" y="1719776"/>
                  <a:pt x="805543" y="1545605"/>
                  <a:pt x="1016000" y="1291605"/>
                </a:cubicBezTo>
                <a:cubicBezTo>
                  <a:pt x="1226457" y="1037605"/>
                  <a:pt x="1555448" y="684424"/>
                  <a:pt x="1828800" y="478805"/>
                </a:cubicBezTo>
                <a:cubicBezTo>
                  <a:pt x="2102152" y="273186"/>
                  <a:pt x="2075543" y="135300"/>
                  <a:pt x="2656114" y="57891"/>
                </a:cubicBezTo>
                <a:cubicBezTo>
                  <a:pt x="3236685" y="-19519"/>
                  <a:pt x="4274456" y="-2586"/>
                  <a:pt x="5312228" y="14348"/>
                </a:cubicBezTo>
              </a:path>
            </a:pathLst>
          </a:cu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4" name="Shape 584"/>
        <p:cNvGrpSpPr/>
        <p:nvPr/>
      </p:nvGrpSpPr>
      <p:grpSpPr>
        <a:xfrm>
          <a:off x="0" y="0"/>
          <a:ext cx="0" cy="0"/>
          <a:chOff x="0" y="0"/>
          <a:chExt cx="0" cy="0"/>
        </a:xfrm>
      </p:grpSpPr>
      <p:sp>
        <p:nvSpPr>
          <p:cNvPr id="585" name="Shape 58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Usual               </a:t>
            </a:r>
            <a:r>
              <a:rPr b="0" baseline="0" i="0" lang="en-US" sz="3200" u="none" cap="none" strike="noStrike">
                <a:solidFill>
                  <a:srgbClr val="0075B0"/>
                </a:solidFill>
                <a:latin typeface="Arial"/>
                <a:ea typeface="Arial"/>
                <a:cs typeface="Arial"/>
                <a:sym typeface="Arial"/>
              </a:rPr>
              <a:t>Usual</a:t>
            </a:r>
          </a:p>
        </p:txBody>
      </p:sp>
      <p:pic>
        <p:nvPicPr>
          <p:cNvPr id="586" name="Shape 586"/>
          <p:cNvPicPr preferRelativeResize="0"/>
          <p:nvPr/>
        </p:nvPicPr>
        <p:blipFill rotWithShape="1">
          <a:blip r:embed="rId3">
            <a:alphaModFix/>
          </a:blip>
          <a:srcRect b="0" l="0" r="0" t="0"/>
          <a:stretch/>
        </p:blipFill>
        <p:spPr>
          <a:xfrm>
            <a:off x="1232451" y="1329651"/>
            <a:ext cx="6652590" cy="4994969"/>
          </a:xfrm>
          <a:prstGeom prst="rect">
            <a:avLst/>
          </a:prstGeom>
          <a:noFill/>
          <a:ln>
            <a:noFill/>
          </a:ln>
        </p:spPr>
      </p:pic>
      <p:sp>
        <p:nvSpPr>
          <p:cNvPr id="587" name="Shape 587"/>
          <p:cNvSpPr/>
          <p:nvPr/>
        </p:nvSpPr>
        <p:spPr>
          <a:xfrm>
            <a:off x="2191657" y="3820496"/>
            <a:ext cx="5007428" cy="1776982"/>
          </a:xfrm>
          <a:custGeom>
            <a:pathLst>
              <a:path extrusionOk="0" h="1776983" w="5007429">
                <a:moveTo>
                  <a:pt x="0" y="1694934"/>
                </a:moveTo>
                <a:cubicBezTo>
                  <a:pt x="87085" y="1484477"/>
                  <a:pt x="174171" y="1274020"/>
                  <a:pt x="319314" y="1070820"/>
                </a:cubicBezTo>
                <a:cubicBezTo>
                  <a:pt x="464457" y="867620"/>
                  <a:pt x="624114" y="637810"/>
                  <a:pt x="870857" y="475734"/>
                </a:cubicBezTo>
                <a:cubicBezTo>
                  <a:pt x="1117600" y="313658"/>
                  <a:pt x="1545772" y="173353"/>
                  <a:pt x="1799772" y="98363"/>
                </a:cubicBezTo>
                <a:cubicBezTo>
                  <a:pt x="2053772" y="23372"/>
                  <a:pt x="2269067" y="35467"/>
                  <a:pt x="2394857" y="25791"/>
                </a:cubicBezTo>
                <a:cubicBezTo>
                  <a:pt x="2520647" y="16115"/>
                  <a:pt x="2494038" y="-34685"/>
                  <a:pt x="2554514" y="40305"/>
                </a:cubicBezTo>
                <a:cubicBezTo>
                  <a:pt x="2614990" y="115295"/>
                  <a:pt x="2665790" y="291886"/>
                  <a:pt x="2757714" y="475734"/>
                </a:cubicBezTo>
                <a:cubicBezTo>
                  <a:pt x="2849638" y="659582"/>
                  <a:pt x="2980267" y="971639"/>
                  <a:pt x="3106057" y="1143391"/>
                </a:cubicBezTo>
                <a:cubicBezTo>
                  <a:pt x="3231847" y="1315143"/>
                  <a:pt x="3372152" y="1404648"/>
                  <a:pt x="3512457" y="1506248"/>
                </a:cubicBezTo>
                <a:cubicBezTo>
                  <a:pt x="3652762" y="1607848"/>
                  <a:pt x="3698724" y="1709448"/>
                  <a:pt x="3947886" y="1752991"/>
                </a:cubicBezTo>
                <a:cubicBezTo>
                  <a:pt x="4197048" y="1796534"/>
                  <a:pt x="5007429" y="1767505"/>
                  <a:pt x="5007429" y="1767505"/>
                </a:cubicBezTo>
                <a:lnTo>
                  <a:pt x="5007429" y="1767505"/>
                </a:lnTo>
              </a:path>
            </a:pathLst>
          </a:custGeom>
          <a:noFill/>
          <a:ln cap="flat" cmpd="sng" w="5715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588" name="Shape 588"/>
          <p:cNvSpPr txBox="1"/>
          <p:nvPr/>
        </p:nvSpPr>
        <p:spPr>
          <a:xfrm>
            <a:off x="2931885" y="3164116"/>
            <a:ext cx="569387"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5400" u="none" cap="none" strike="noStrike">
                <a:solidFill>
                  <a:schemeClr val="dk1"/>
                </a:solidFill>
                <a:latin typeface="Arial"/>
                <a:ea typeface="Arial"/>
                <a:cs typeface="Arial"/>
                <a:sym typeface="Arial"/>
              </a:rPr>
              <a:t>?</a:t>
            </a:r>
          </a:p>
        </p:txBody>
      </p:sp>
      <p:sp>
        <p:nvSpPr>
          <p:cNvPr id="589" name="Shape 589"/>
          <p:cNvSpPr txBox="1"/>
          <p:nvPr/>
        </p:nvSpPr>
        <p:spPr>
          <a:xfrm>
            <a:off x="6146800" y="4462246"/>
            <a:ext cx="569387"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5400" u="none" cap="none" strike="noStrike">
                <a:solidFill>
                  <a:schemeClr val="dk1"/>
                </a:solidFill>
                <a:latin typeface="Arial"/>
                <a:ea typeface="Arial"/>
                <a:cs typeface="Arial"/>
                <a:sym typeface="Arial"/>
              </a:rPr>
              <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3" name="Shape 593"/>
        <p:cNvGrpSpPr/>
        <p:nvPr/>
      </p:nvGrpSpPr>
      <p:grpSpPr>
        <a:xfrm>
          <a:off x="0" y="0"/>
          <a:ext cx="0" cy="0"/>
          <a:chOff x="0" y="0"/>
          <a:chExt cx="0" cy="0"/>
        </a:xfrm>
      </p:grpSpPr>
      <p:sp>
        <p:nvSpPr>
          <p:cNvPr id="594" name="Shape 594"/>
          <p:cNvSpPr txBox="1"/>
          <p:nvPr>
            <p:ph type="title"/>
          </p:nvPr>
        </p:nvSpPr>
        <p:spPr>
          <a:xfrm>
            <a:off x="301625" y="384175"/>
            <a:ext cx="8534399" cy="758825"/>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4000" u="none" cap="none" strike="noStrike">
              <a:solidFill>
                <a:srgbClr val="C75B12"/>
              </a:solidFill>
              <a:latin typeface="Arial"/>
              <a:ea typeface="Arial"/>
              <a:cs typeface="Arial"/>
              <a:sym typeface="Arial"/>
            </a:endParaRPr>
          </a:p>
        </p:txBody>
      </p:sp>
      <p:pic>
        <p:nvPicPr>
          <p:cNvPr id="595" name="Shape 595"/>
          <p:cNvPicPr preferRelativeResize="0"/>
          <p:nvPr/>
        </p:nvPicPr>
        <p:blipFill rotWithShape="1">
          <a:blip r:embed="rId3">
            <a:alphaModFix/>
          </a:blip>
          <a:srcRect b="0" l="0" r="0" t="0"/>
          <a:stretch/>
        </p:blipFill>
        <p:spPr>
          <a:xfrm>
            <a:off x="6572250" y="1500187"/>
            <a:ext cx="2181224" cy="1914525"/>
          </a:xfrm>
          <a:prstGeom prst="rect">
            <a:avLst/>
          </a:prstGeom>
          <a:noFill/>
          <a:ln>
            <a:noFill/>
          </a:ln>
        </p:spPr>
      </p:pic>
      <p:grpSp>
        <p:nvGrpSpPr>
          <p:cNvPr id="596" name="Shape 596"/>
          <p:cNvGrpSpPr/>
          <p:nvPr/>
        </p:nvGrpSpPr>
        <p:grpSpPr>
          <a:xfrm>
            <a:off x="286468" y="1762658"/>
            <a:ext cx="3571150" cy="3618432"/>
            <a:chOff x="748" y="119608"/>
            <a:chExt cx="3571150" cy="3618432"/>
          </a:xfrm>
        </p:grpSpPr>
        <p:sp>
          <p:nvSpPr>
            <p:cNvPr id="597" name="Shape 597"/>
            <p:cNvSpPr/>
            <p:nvPr/>
          </p:nvSpPr>
          <p:spPr>
            <a:xfrm>
              <a:off x="1600025" y="554212"/>
              <a:ext cx="337646" cy="91439"/>
            </a:xfrm>
            <a:custGeom>
              <a:pathLst>
                <a:path extrusionOk="0" h="91440" w="337647">
                  <a:moveTo>
                    <a:pt x="0" y="45720"/>
                  </a:moveTo>
                  <a:lnTo>
                    <a:pt x="337647" y="45720"/>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598" name="Shape 598"/>
            <p:cNvSpPr txBox="1"/>
            <p:nvPr/>
          </p:nvSpPr>
          <p:spPr>
            <a:xfrm>
              <a:off x="1759642" y="598091"/>
              <a:ext cx="18412"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245"/>
                </a:spcAft>
                <a:buNone/>
              </a:pPr>
              <a:r>
                <a:t/>
              </a:r>
              <a:endParaRPr b="0" baseline="0" i="0" sz="700" u="none" cap="none" strike="noStrike">
                <a:solidFill>
                  <a:srgbClr val="D0D0EF"/>
                </a:solidFill>
                <a:latin typeface="Arial"/>
                <a:ea typeface="Arial"/>
                <a:cs typeface="Arial"/>
                <a:sym typeface="Arial"/>
              </a:endParaRPr>
            </a:p>
          </p:txBody>
        </p:sp>
        <p:sp>
          <p:nvSpPr>
            <p:cNvPr id="599" name="Shape 599"/>
            <p:cNvSpPr/>
            <p:nvPr/>
          </p:nvSpPr>
          <p:spPr>
            <a:xfrm>
              <a:off x="748" y="119608"/>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600" name="Shape 600"/>
            <p:cNvSpPr txBox="1"/>
            <p:nvPr/>
          </p:nvSpPr>
          <p:spPr>
            <a:xfrm>
              <a:off x="748" y="119608"/>
              <a:ext cx="1601076" cy="960644"/>
            </a:xfrm>
            <a:prstGeom prst="rect">
              <a:avLst/>
            </a:prstGeom>
            <a:noFill/>
            <a:ln>
              <a:noFill/>
            </a:ln>
          </p:spPr>
          <p:txBody>
            <a:bodyPr anchorCtr="0" anchor="ctr" bIns="113775" lIns="113775" rIns="113775" tIns="113775">
              <a:noAutofit/>
            </a:bodyPr>
            <a:lstStyle/>
            <a:p>
              <a:pPr indent="0" lvl="0" marL="0" marR="0" rtl="0" algn="ctr">
                <a:lnSpc>
                  <a:spcPct val="90000"/>
                </a:lnSpc>
                <a:spcBef>
                  <a:spcPts val="0"/>
                </a:spcBef>
                <a:spcAft>
                  <a:spcPts val="560"/>
                </a:spcAft>
                <a:buSzPct val="25000"/>
                <a:buNone/>
              </a:pPr>
              <a:r>
                <a:rPr b="1" baseline="0" i="0" lang="en-US" sz="1600" u="none" cap="none" strike="noStrike">
                  <a:solidFill>
                    <a:schemeClr val="lt1"/>
                  </a:solidFill>
                  <a:latin typeface="Arial"/>
                  <a:ea typeface="Arial"/>
                  <a:cs typeface="Arial"/>
                  <a:sym typeface="Arial"/>
                </a:rPr>
                <a:t>Incorporar</a:t>
              </a:r>
            </a:p>
          </p:txBody>
        </p:sp>
        <p:sp>
          <p:nvSpPr>
            <p:cNvPr id="601" name="Shape 601"/>
            <p:cNvSpPr/>
            <p:nvPr/>
          </p:nvSpPr>
          <p:spPr>
            <a:xfrm>
              <a:off x="801287" y="1078454"/>
              <a:ext cx="1969322" cy="337646"/>
            </a:xfrm>
            <a:custGeom>
              <a:pathLst>
                <a:path extrusionOk="0" h="337647" w="1969323">
                  <a:moveTo>
                    <a:pt x="1969323" y="0"/>
                  </a:moveTo>
                  <a:lnTo>
                    <a:pt x="1969323" y="185923"/>
                  </a:lnTo>
                  <a:lnTo>
                    <a:pt x="0" y="185923"/>
                  </a:lnTo>
                  <a:lnTo>
                    <a:pt x="0" y="337647"/>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602" name="Shape 602"/>
            <p:cNvSpPr txBox="1"/>
            <p:nvPr/>
          </p:nvSpPr>
          <p:spPr>
            <a:xfrm>
              <a:off x="1735863" y="1245437"/>
              <a:ext cx="100172"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560"/>
                </a:spcAft>
                <a:buNone/>
              </a:pPr>
              <a:r>
                <a:t/>
              </a:r>
              <a:endParaRPr b="0" baseline="0" i="0" sz="1600" u="none" cap="none" strike="noStrike">
                <a:solidFill>
                  <a:srgbClr val="D0D0EF"/>
                </a:solidFill>
                <a:latin typeface="Arial"/>
                <a:ea typeface="Arial"/>
                <a:cs typeface="Arial"/>
                <a:sym typeface="Arial"/>
              </a:endParaRPr>
            </a:p>
          </p:txBody>
        </p:sp>
        <p:sp>
          <p:nvSpPr>
            <p:cNvPr id="603" name="Shape 603"/>
            <p:cNvSpPr/>
            <p:nvPr/>
          </p:nvSpPr>
          <p:spPr>
            <a:xfrm>
              <a:off x="1970073" y="119608"/>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604" name="Shape 604"/>
            <p:cNvSpPr txBox="1"/>
            <p:nvPr/>
          </p:nvSpPr>
          <p:spPr>
            <a:xfrm>
              <a:off x="1970073" y="119608"/>
              <a:ext cx="1601076" cy="960644"/>
            </a:xfrm>
            <a:prstGeom prst="rect">
              <a:avLst/>
            </a:prstGeom>
            <a:noFill/>
            <a:ln>
              <a:noFill/>
            </a:ln>
          </p:spPr>
          <p:txBody>
            <a:bodyPr anchorCtr="0" anchor="ctr" bIns="113775" lIns="113775" rIns="113775" tIns="113775">
              <a:noAutofit/>
            </a:bodyPr>
            <a:lstStyle/>
            <a:p>
              <a:pPr indent="0" lvl="0" marL="0" marR="0" rtl="0" algn="ctr">
                <a:lnSpc>
                  <a:spcPct val="90000"/>
                </a:lnSpc>
                <a:spcBef>
                  <a:spcPts val="0"/>
                </a:spcBef>
                <a:spcAft>
                  <a:spcPts val="560"/>
                </a:spcAft>
                <a:buSzPct val="25000"/>
                <a:buNone/>
              </a:pPr>
              <a:r>
                <a:rPr b="1" baseline="0" i="0" lang="en-US" sz="1600" u="none" cap="none" strike="noStrike">
                  <a:solidFill>
                    <a:schemeClr val="lt1"/>
                  </a:solidFill>
                  <a:latin typeface="Arial"/>
                  <a:ea typeface="Arial"/>
                  <a:cs typeface="Arial"/>
                  <a:sym typeface="Arial"/>
                </a:rPr>
                <a:t>Procesar</a:t>
              </a:r>
            </a:p>
          </p:txBody>
        </p:sp>
        <p:sp>
          <p:nvSpPr>
            <p:cNvPr id="605" name="Shape 605"/>
            <p:cNvSpPr/>
            <p:nvPr/>
          </p:nvSpPr>
          <p:spPr>
            <a:xfrm>
              <a:off x="1600025" y="1883106"/>
              <a:ext cx="338396" cy="91439"/>
            </a:xfrm>
            <a:custGeom>
              <a:pathLst>
                <a:path extrusionOk="0" h="91440" w="338397">
                  <a:moveTo>
                    <a:pt x="0" y="45720"/>
                  </a:moveTo>
                  <a:lnTo>
                    <a:pt x="338397" y="45720"/>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606" name="Shape 606"/>
            <p:cNvSpPr txBox="1"/>
            <p:nvPr/>
          </p:nvSpPr>
          <p:spPr>
            <a:xfrm>
              <a:off x="1760000" y="1926983"/>
              <a:ext cx="18449"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560"/>
                </a:spcAft>
                <a:buNone/>
              </a:pPr>
              <a:r>
                <a:t/>
              </a:r>
              <a:endParaRPr b="0" baseline="0" i="0" sz="1600" u="none" cap="none" strike="noStrike">
                <a:solidFill>
                  <a:srgbClr val="D0D0EF"/>
                </a:solidFill>
                <a:latin typeface="Arial"/>
                <a:ea typeface="Arial"/>
                <a:cs typeface="Arial"/>
                <a:sym typeface="Arial"/>
              </a:endParaRPr>
            </a:p>
          </p:txBody>
        </p:sp>
        <p:sp>
          <p:nvSpPr>
            <p:cNvPr id="607" name="Shape 607"/>
            <p:cNvSpPr/>
            <p:nvPr/>
          </p:nvSpPr>
          <p:spPr>
            <a:xfrm>
              <a:off x="748" y="1448503"/>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608" name="Shape 608"/>
            <p:cNvSpPr txBox="1"/>
            <p:nvPr/>
          </p:nvSpPr>
          <p:spPr>
            <a:xfrm>
              <a:off x="748" y="1448503"/>
              <a:ext cx="1601076" cy="960644"/>
            </a:xfrm>
            <a:prstGeom prst="rect">
              <a:avLst/>
            </a:prstGeom>
            <a:noFill/>
            <a:ln>
              <a:noFill/>
            </a:ln>
          </p:spPr>
          <p:txBody>
            <a:bodyPr anchorCtr="0" anchor="ctr" bIns="128000" lIns="128000" rIns="128000" tIns="128000">
              <a:noAutofit/>
            </a:bodyPr>
            <a:lstStyle/>
            <a:p>
              <a:pPr indent="0" lvl="0" marL="0" marR="0" rtl="0" algn="ctr">
                <a:lnSpc>
                  <a:spcPct val="90000"/>
                </a:lnSpc>
                <a:spcBef>
                  <a:spcPts val="0"/>
                </a:spcBef>
                <a:spcAft>
                  <a:spcPts val="630"/>
                </a:spcAft>
                <a:buSzPct val="25000"/>
                <a:buNone/>
              </a:pPr>
              <a:r>
                <a:rPr b="1" baseline="0" i="0" lang="en-US" sz="1800" u="none" cap="none" strike="noStrike">
                  <a:solidFill>
                    <a:schemeClr val="lt1"/>
                  </a:solidFill>
                  <a:latin typeface="Arial"/>
                  <a:ea typeface="Arial"/>
                  <a:cs typeface="Arial"/>
                  <a:sym typeface="Arial"/>
                </a:rPr>
                <a:t>Almacenar</a:t>
              </a:r>
            </a:p>
          </p:txBody>
        </p:sp>
        <p:sp>
          <p:nvSpPr>
            <p:cNvPr id="609" name="Shape 609"/>
            <p:cNvSpPr/>
            <p:nvPr/>
          </p:nvSpPr>
          <p:spPr>
            <a:xfrm>
              <a:off x="801287" y="2407348"/>
              <a:ext cx="1970072" cy="337646"/>
            </a:xfrm>
            <a:custGeom>
              <a:pathLst>
                <a:path extrusionOk="0" h="337647" w="1970073">
                  <a:moveTo>
                    <a:pt x="1970073" y="0"/>
                  </a:moveTo>
                  <a:lnTo>
                    <a:pt x="1970073" y="185923"/>
                  </a:lnTo>
                  <a:lnTo>
                    <a:pt x="0" y="185923"/>
                  </a:lnTo>
                  <a:lnTo>
                    <a:pt x="0" y="337647"/>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610" name="Shape 610"/>
            <p:cNvSpPr txBox="1"/>
            <p:nvPr/>
          </p:nvSpPr>
          <p:spPr>
            <a:xfrm>
              <a:off x="1736219" y="2574331"/>
              <a:ext cx="100209"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245"/>
                </a:spcAft>
                <a:buNone/>
              </a:pPr>
              <a:r>
                <a:t/>
              </a:r>
              <a:endParaRPr b="0" baseline="0" i="0" sz="700" u="none" cap="none" strike="noStrike">
                <a:solidFill>
                  <a:srgbClr val="D0D0EF"/>
                </a:solidFill>
                <a:latin typeface="Arial"/>
                <a:ea typeface="Arial"/>
                <a:cs typeface="Arial"/>
                <a:sym typeface="Arial"/>
              </a:endParaRPr>
            </a:p>
          </p:txBody>
        </p:sp>
        <p:sp>
          <p:nvSpPr>
            <p:cNvPr id="611" name="Shape 611"/>
            <p:cNvSpPr/>
            <p:nvPr/>
          </p:nvSpPr>
          <p:spPr>
            <a:xfrm>
              <a:off x="1970823" y="1448503"/>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612" name="Shape 612"/>
            <p:cNvSpPr txBox="1"/>
            <p:nvPr/>
          </p:nvSpPr>
          <p:spPr>
            <a:xfrm>
              <a:off x="1970823" y="1448503"/>
              <a:ext cx="1601076" cy="960644"/>
            </a:xfrm>
            <a:prstGeom prst="rect">
              <a:avLst/>
            </a:prstGeom>
            <a:noFill/>
            <a:ln>
              <a:noFill/>
            </a:ln>
          </p:spPr>
          <p:txBody>
            <a:bodyPr anchorCtr="0" anchor="ctr" bIns="128000" lIns="128000" rIns="128000" tIns="128000">
              <a:noAutofit/>
            </a:bodyPr>
            <a:lstStyle/>
            <a:p>
              <a:pPr indent="0" lvl="0" marL="0" marR="0" rtl="0" algn="ctr">
                <a:lnSpc>
                  <a:spcPct val="90000"/>
                </a:lnSpc>
                <a:spcBef>
                  <a:spcPts val="0"/>
                </a:spcBef>
                <a:spcAft>
                  <a:spcPts val="630"/>
                </a:spcAft>
                <a:buSzPct val="25000"/>
                <a:buNone/>
              </a:pPr>
              <a:r>
                <a:rPr b="1" baseline="0" i="0" lang="en-US" sz="1800" u="none" cap="none" strike="noStrike">
                  <a:solidFill>
                    <a:schemeClr val="lt1"/>
                  </a:solidFill>
                  <a:latin typeface="Arial"/>
                  <a:ea typeface="Arial"/>
                  <a:cs typeface="Arial"/>
                  <a:sym typeface="Arial"/>
                </a:rPr>
                <a:t>Evocar</a:t>
              </a:r>
            </a:p>
          </p:txBody>
        </p:sp>
        <p:sp>
          <p:nvSpPr>
            <p:cNvPr id="613" name="Shape 613"/>
            <p:cNvSpPr/>
            <p:nvPr/>
          </p:nvSpPr>
          <p:spPr>
            <a:xfrm>
              <a:off x="748" y="2777396"/>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614" name="Shape 614"/>
            <p:cNvSpPr txBox="1"/>
            <p:nvPr/>
          </p:nvSpPr>
          <p:spPr>
            <a:xfrm>
              <a:off x="748" y="2777396"/>
              <a:ext cx="1601076" cy="960644"/>
            </a:xfrm>
            <a:prstGeom prst="rect">
              <a:avLst/>
            </a:prstGeom>
            <a:noFill/>
            <a:ln>
              <a:noFill/>
            </a:ln>
          </p:spPr>
          <p:txBody>
            <a:bodyPr anchorCtr="0" anchor="ctr" bIns="128000" lIns="128000" rIns="128000" tIns="128000">
              <a:noAutofit/>
            </a:bodyPr>
            <a:lstStyle/>
            <a:p>
              <a:pPr indent="0" lvl="0" marL="0" marR="0" rtl="0" algn="ctr">
                <a:lnSpc>
                  <a:spcPct val="90000"/>
                </a:lnSpc>
                <a:spcBef>
                  <a:spcPts val="0"/>
                </a:spcBef>
                <a:spcAft>
                  <a:spcPts val="630"/>
                </a:spcAft>
                <a:buSzPct val="25000"/>
                <a:buNone/>
              </a:pPr>
              <a:r>
                <a:rPr b="1" baseline="0" i="0" lang="en-US" sz="1800" u="none" cap="none" strike="noStrike">
                  <a:solidFill>
                    <a:schemeClr val="lt1"/>
                  </a:solidFill>
                  <a:latin typeface="Arial"/>
                  <a:ea typeface="Arial"/>
                  <a:cs typeface="Arial"/>
                  <a:sym typeface="Arial"/>
                </a:rPr>
                <a:t>Aplicar</a:t>
              </a:r>
            </a:p>
          </p:txBody>
        </p:sp>
      </p:grpSp>
      <p:pic>
        <p:nvPicPr>
          <p:cNvPr id="615" name="Shape 615"/>
          <p:cNvPicPr preferRelativeResize="0"/>
          <p:nvPr/>
        </p:nvPicPr>
        <p:blipFill rotWithShape="1">
          <a:blip r:embed="rId4">
            <a:alphaModFix/>
          </a:blip>
          <a:srcRect b="0" l="0" r="0" t="0"/>
          <a:stretch/>
        </p:blipFill>
        <p:spPr>
          <a:xfrm>
            <a:off x="4000500" y="2755900"/>
            <a:ext cx="1785937" cy="1816099"/>
          </a:xfrm>
          <a:prstGeom prst="rect">
            <a:avLst/>
          </a:prstGeom>
          <a:noFill/>
          <a:ln>
            <a:noFill/>
          </a:ln>
        </p:spPr>
      </p:pic>
      <p:sp>
        <p:nvSpPr>
          <p:cNvPr id="616" name="Shape 616"/>
          <p:cNvSpPr/>
          <p:nvPr/>
        </p:nvSpPr>
        <p:spPr>
          <a:xfrm rot="3241023">
            <a:off x="5055394" y="1137444"/>
            <a:ext cx="812799" cy="1624012"/>
          </a:xfrm>
          <a:prstGeom prst="curvedRightArrow">
            <a:avLst>
              <a:gd fmla="val 25000" name="adj1"/>
              <a:gd fmla="val 50000" name="adj2"/>
              <a:gd fmla="val 25000" name="adj3"/>
            </a:avLst>
          </a:prstGeom>
          <a:solidFill>
            <a:schemeClr val="accent1"/>
          </a:solidFill>
          <a:ln cap="flat" cmpd="sng"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617" name="Shape 617"/>
          <p:cNvPicPr preferRelativeResize="0"/>
          <p:nvPr/>
        </p:nvPicPr>
        <p:blipFill rotWithShape="1">
          <a:blip r:embed="rId5">
            <a:alphaModFix/>
          </a:blip>
          <a:srcRect b="0" l="0" r="0" t="0"/>
          <a:stretch/>
        </p:blipFill>
        <p:spPr>
          <a:xfrm>
            <a:off x="6000750" y="4357687"/>
            <a:ext cx="2759075" cy="1814512"/>
          </a:xfrm>
          <a:prstGeom prst="rect">
            <a:avLst/>
          </a:prstGeom>
          <a:noFill/>
          <a:ln>
            <a:noFill/>
          </a:ln>
        </p:spPr>
      </p:pic>
      <p:sp>
        <p:nvSpPr>
          <p:cNvPr id="618" name="Shape 618"/>
          <p:cNvSpPr/>
          <p:nvPr/>
        </p:nvSpPr>
        <p:spPr>
          <a:xfrm rot="-2596392">
            <a:off x="4668838" y="4746625"/>
            <a:ext cx="814387" cy="1624012"/>
          </a:xfrm>
          <a:prstGeom prst="curvedRightArrow">
            <a:avLst>
              <a:gd fmla="val 25000" name="adj1"/>
              <a:gd fmla="val 50000" name="adj2"/>
              <a:gd fmla="val 25000" name="adj3"/>
            </a:avLst>
          </a:prstGeom>
          <a:solidFill>
            <a:schemeClr val="accent1"/>
          </a:solidFill>
          <a:ln cap="flat" cmpd="sng"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619" name="Shape 619"/>
          <p:cNvSpPr txBox="1"/>
          <p:nvPr/>
        </p:nvSpPr>
        <p:spPr>
          <a:xfrm>
            <a:off x="6680200" y="3500437"/>
            <a:ext cx="218745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400" u="none" cap="none" strike="noStrike">
                <a:solidFill>
                  <a:srgbClr val="FF0000"/>
                </a:solidFill>
                <a:latin typeface="Arial"/>
                <a:ea typeface="Arial"/>
                <a:cs typeface="Arial"/>
                <a:sym typeface="Arial"/>
              </a:rPr>
              <a:t>Transferencia</a:t>
            </a:r>
          </a:p>
        </p:txBody>
      </p:sp>
      <p:sp>
        <p:nvSpPr>
          <p:cNvPr id="620" name="Shape 620"/>
          <p:cNvSpPr txBox="1"/>
          <p:nvPr/>
        </p:nvSpPr>
        <p:spPr>
          <a:xfrm>
            <a:off x="1143000" y="1169223"/>
            <a:ext cx="2392000"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400" u="none" cap="none" strike="noStrike">
                <a:solidFill>
                  <a:srgbClr val="FF0000"/>
                </a:solidFill>
                <a:latin typeface="Arial"/>
                <a:ea typeface="Arial"/>
                <a:cs typeface="Arial"/>
                <a:sym typeface="Arial"/>
              </a:rPr>
              <a:t>Procesamiento</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5" name="Shape 625"/>
        <p:cNvGrpSpPr/>
        <p:nvPr/>
      </p:nvGrpSpPr>
      <p:grpSpPr>
        <a:xfrm>
          <a:off x="0" y="0"/>
          <a:ext cx="0" cy="0"/>
          <a:chOff x="0" y="0"/>
          <a:chExt cx="0" cy="0"/>
        </a:xfrm>
      </p:grpSpPr>
      <p:sp>
        <p:nvSpPr>
          <p:cNvPr id="626" name="Shape 626"/>
          <p:cNvSpPr txBox="1"/>
          <p:nvPr>
            <p:ph type="title"/>
          </p:nvPr>
        </p:nvSpPr>
        <p:spPr>
          <a:xfrm>
            <a:off x="381000" y="228600"/>
            <a:ext cx="6709116"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Dificultades para usar interactividad</a:t>
            </a:r>
          </a:p>
        </p:txBody>
      </p:sp>
      <p:sp>
        <p:nvSpPr>
          <p:cNvPr id="627" name="Shape 627"/>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628" name="Shape 628"/>
          <p:cNvPicPr preferRelativeResize="0"/>
          <p:nvPr/>
        </p:nvPicPr>
        <p:blipFill rotWithShape="1">
          <a:blip r:embed="rId3">
            <a:alphaModFix/>
          </a:blip>
          <a:srcRect b="0" l="0" r="0" t="0"/>
          <a:stretch/>
        </p:blipFill>
        <p:spPr>
          <a:xfrm>
            <a:off x="1111538" y="1662193"/>
            <a:ext cx="6598515" cy="4397292"/>
          </a:xfrm>
          <a:prstGeom prst="rect">
            <a:avLst/>
          </a:prstGeom>
          <a:noFill/>
          <a:ln>
            <a:noFill/>
          </a:ln>
        </p:spPr>
      </p:pic>
      <p:sp>
        <p:nvSpPr>
          <p:cNvPr id="629" name="Shape 629"/>
          <p:cNvSpPr/>
          <p:nvPr/>
        </p:nvSpPr>
        <p:spPr>
          <a:xfrm>
            <a:off x="7315200" y="2556164"/>
            <a:ext cx="685799" cy="665018"/>
          </a:xfrm>
          <a:prstGeom prst="wedgeEllipseCallout">
            <a:avLst>
              <a:gd fmla="val -51136" name="adj1"/>
              <a:gd fmla="val 65625" name="adj2"/>
            </a:avLst>
          </a:prstGeom>
          <a:solidFill>
            <a:schemeClr val="lt1"/>
          </a:solidFill>
          <a:ln cap="flat" cmpd="sng" w="2540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a:t>
            </a:r>
          </a:p>
        </p:txBody>
      </p:sp>
      <p:sp>
        <p:nvSpPr>
          <p:cNvPr id="630" name="Shape 630"/>
          <p:cNvSpPr/>
          <p:nvPr/>
        </p:nvSpPr>
        <p:spPr>
          <a:xfrm>
            <a:off x="5659582" y="3352801"/>
            <a:ext cx="685799" cy="665018"/>
          </a:xfrm>
          <a:prstGeom prst="wedgeEllipseCallout">
            <a:avLst>
              <a:gd fmla="val -51136" name="adj1"/>
              <a:gd fmla="val 65625" name="adj2"/>
            </a:avLst>
          </a:prstGeom>
          <a:solidFill>
            <a:schemeClr val="lt1"/>
          </a:solidFill>
          <a:ln cap="flat" cmpd="sng" w="2540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a:t>
            </a:r>
          </a:p>
        </p:txBody>
      </p:sp>
      <p:sp>
        <p:nvSpPr>
          <p:cNvPr id="631" name="Shape 631"/>
          <p:cNvSpPr/>
          <p:nvPr/>
        </p:nvSpPr>
        <p:spPr>
          <a:xfrm>
            <a:off x="1094509" y="2653144"/>
            <a:ext cx="685799" cy="665018"/>
          </a:xfrm>
          <a:prstGeom prst="wedgeEllipseCallout">
            <a:avLst>
              <a:gd fmla="val 33712" name="adj1"/>
              <a:gd fmla="val 106250" name="adj2"/>
            </a:avLst>
          </a:prstGeom>
          <a:solidFill>
            <a:schemeClr val="lt1"/>
          </a:solidFill>
          <a:ln cap="flat" cmpd="sng" w="2540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a:t>
            </a:r>
          </a:p>
        </p:txBody>
      </p:sp>
      <p:sp>
        <p:nvSpPr>
          <p:cNvPr id="632" name="Shape 632"/>
          <p:cNvSpPr/>
          <p:nvPr/>
        </p:nvSpPr>
        <p:spPr>
          <a:xfrm>
            <a:off x="3373582" y="4620491"/>
            <a:ext cx="685799" cy="665018"/>
          </a:xfrm>
          <a:prstGeom prst="wedgeEllipseCallout">
            <a:avLst>
              <a:gd fmla="val 85228" name="adj1"/>
              <a:gd fmla="val -115625" name="adj2"/>
            </a:avLst>
          </a:prstGeom>
          <a:solidFill>
            <a:schemeClr val="lt1"/>
          </a:solidFill>
          <a:ln cap="flat" cmpd="sng" w="25400">
            <a:solidFill>
              <a:schemeClr val="accent2"/>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a:t>
            </a:r>
          </a:p>
        </p:txBody>
      </p:sp>
      <p:sp>
        <p:nvSpPr>
          <p:cNvPr id="633" name="Shape 633"/>
          <p:cNvSpPr/>
          <p:nvPr/>
        </p:nvSpPr>
        <p:spPr>
          <a:xfrm>
            <a:off x="2001983" y="1870363"/>
            <a:ext cx="1759525" cy="817419"/>
          </a:xfrm>
          <a:prstGeom prst="wedgeEllipseCallout">
            <a:avLst>
              <a:gd fmla="val -9797" name="adj1"/>
              <a:gd fmla="val 140996" name="adj2"/>
            </a:avLst>
          </a:prstGeom>
          <a:gradFill>
            <a:gsLst>
              <a:gs pos="0">
                <a:srgbClr val="BBBBBB"/>
              </a:gs>
              <a:gs pos="35000">
                <a:srgbClr val="CFCFCF"/>
              </a:gs>
              <a:gs pos="100000">
                <a:srgbClr val="EEEEEE"/>
              </a:gs>
            </a:gsLst>
            <a:lin ang="16200000" scaled="0"/>
          </a:gra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2400" u="none" cap="none" strike="noStrike">
                <a:solidFill>
                  <a:schemeClr val="dk1"/>
                </a:solidFill>
                <a:latin typeface="Arial"/>
                <a:ea typeface="Arial"/>
                <a:cs typeface="Arial"/>
                <a:sym typeface="Arial"/>
              </a:rPr>
              <a:t>Bla..bla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8" name="Shape 638"/>
        <p:cNvGrpSpPr/>
        <p:nvPr/>
      </p:nvGrpSpPr>
      <p:grpSpPr>
        <a:xfrm>
          <a:off x="0" y="0"/>
          <a:ext cx="0" cy="0"/>
          <a:chOff x="0" y="0"/>
          <a:chExt cx="0" cy="0"/>
        </a:xfrm>
      </p:grpSpPr>
      <p:sp>
        <p:nvSpPr>
          <p:cNvPr id="639" name="Shape 63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Interactividad en webinars</a:t>
            </a:r>
          </a:p>
        </p:txBody>
      </p:sp>
      <p:sp>
        <p:nvSpPr>
          <p:cNvPr id="640" name="Shape 640"/>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641" name="Shape 641"/>
          <p:cNvPicPr preferRelativeResize="0"/>
          <p:nvPr/>
        </p:nvPicPr>
        <p:blipFill rotWithShape="1">
          <a:blip r:embed="rId3">
            <a:alphaModFix/>
          </a:blip>
          <a:srcRect b="0" l="0" r="0" t="0"/>
          <a:stretch/>
        </p:blipFill>
        <p:spPr>
          <a:xfrm>
            <a:off x="-3513" y="1766452"/>
            <a:ext cx="9128464" cy="4881994"/>
          </a:xfrm>
          <a:prstGeom prst="rect">
            <a:avLst/>
          </a:prstGeom>
          <a:noFill/>
          <a:ln>
            <a:noFill/>
          </a:ln>
        </p:spPr>
      </p:pic>
      <p:sp>
        <p:nvSpPr>
          <p:cNvPr id="642" name="Shape 642"/>
          <p:cNvSpPr/>
          <p:nvPr/>
        </p:nvSpPr>
        <p:spPr>
          <a:xfrm>
            <a:off x="6051664" y="1766452"/>
            <a:ext cx="1745673" cy="2805546"/>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643" name="Shape 643"/>
          <p:cNvSpPr/>
          <p:nvPr/>
        </p:nvSpPr>
        <p:spPr>
          <a:xfrm>
            <a:off x="6051664" y="4572001"/>
            <a:ext cx="1745673" cy="1878676"/>
          </a:xfrm>
          <a:prstGeom prst="rect">
            <a:avLst/>
          </a:prstGeom>
          <a:noFill/>
          <a:ln cap="flat" cmpd="sng" w="50800">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42"/>
                                        </p:tgtEl>
                                      </p:cBhvr>
                                    </p:animEffect>
                                    <p:set>
                                      <p:cBhvr>
                                        <p:cTn dur="1" fill="hold">
                                          <p:stCondLst>
                                            <p:cond delay="500"/>
                                          </p:stCondLst>
                                        </p:cTn>
                                        <p:tgtEl>
                                          <p:spTgt spid="6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43"/>
                                        </p:tgtEl>
                                      </p:cBhvr>
                                    </p:animEffect>
                                    <p:set>
                                      <p:cBhvr>
                                        <p:cTn dur="1" fill="hold">
                                          <p:stCondLst>
                                            <p:cond delay="500"/>
                                          </p:stCondLst>
                                        </p:cTn>
                                        <p:tgtEl>
                                          <p:spTgt spid="6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8" name="Shape 648"/>
        <p:cNvGrpSpPr/>
        <p:nvPr/>
      </p:nvGrpSpPr>
      <p:grpSpPr>
        <a:xfrm>
          <a:off x="0" y="0"/>
          <a:ext cx="0" cy="0"/>
          <a:chOff x="0" y="0"/>
          <a:chExt cx="0" cy="0"/>
        </a:xfrm>
      </p:grpSpPr>
      <p:sp>
        <p:nvSpPr>
          <p:cNvPr id="649" name="Shape 64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Interactividad en asincrónicos</a:t>
            </a:r>
          </a:p>
        </p:txBody>
      </p:sp>
      <p:sp>
        <p:nvSpPr>
          <p:cNvPr id="650" name="Shape 650"/>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651" name="Shape 651"/>
          <p:cNvPicPr preferRelativeResize="0"/>
          <p:nvPr/>
        </p:nvPicPr>
        <p:blipFill rotWithShape="1">
          <a:blip r:embed="rId3">
            <a:alphaModFix/>
          </a:blip>
          <a:srcRect b="0" l="0" r="0" t="0"/>
          <a:stretch/>
        </p:blipFill>
        <p:spPr>
          <a:xfrm>
            <a:off x="962855" y="1369483"/>
            <a:ext cx="7218287" cy="548851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p:nvPr/>
        </p:nvSpPr>
        <p:spPr>
          <a:xfrm rot="-3961310">
            <a:off x="3011906" y="-530027"/>
            <a:ext cx="960403" cy="7419508"/>
          </a:xfrm>
          <a:prstGeom prst="downArrow">
            <a:avLst>
              <a:gd fmla="val 50000" name="adj1"/>
              <a:gd fmla="val 50000" name="adj2"/>
            </a:avLst>
          </a:prstGeom>
          <a:solidFill>
            <a:schemeClr val="accent2"/>
          </a:solidFill>
          <a:ln cap="flat" cmpd="sng" w="9525">
            <a:solidFill>
              <a:srgbClr val="292989"/>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79" name="Shape 7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Objetivo</a:t>
            </a:r>
          </a:p>
        </p:txBody>
      </p:sp>
      <p:pic>
        <p:nvPicPr>
          <p:cNvPr id="80" name="Shape 80"/>
          <p:cNvPicPr preferRelativeResize="0"/>
          <p:nvPr/>
        </p:nvPicPr>
        <p:blipFill rotWithShape="1">
          <a:blip r:embed="rId3">
            <a:alphaModFix/>
          </a:blip>
          <a:srcRect b="0" l="0" r="0" t="0"/>
          <a:stretch/>
        </p:blipFill>
        <p:spPr>
          <a:xfrm>
            <a:off x="3180128" y="2504659"/>
            <a:ext cx="2386725" cy="2215304"/>
          </a:xfrm>
          <a:prstGeom prst="rect">
            <a:avLst/>
          </a:prstGeom>
          <a:noFill/>
          <a:ln>
            <a:noFill/>
          </a:ln>
        </p:spPr>
      </p:pic>
      <p:pic>
        <p:nvPicPr>
          <p:cNvPr id="81" name="Shape 81"/>
          <p:cNvPicPr preferRelativeResize="0"/>
          <p:nvPr/>
        </p:nvPicPr>
        <p:blipFill rotWithShape="1">
          <a:blip r:embed="rId4">
            <a:alphaModFix/>
          </a:blip>
          <a:srcRect b="0" l="0" r="0" t="0"/>
          <a:stretch/>
        </p:blipFill>
        <p:spPr>
          <a:xfrm>
            <a:off x="2923" y="1371599"/>
            <a:ext cx="2370923" cy="2217630"/>
          </a:xfrm>
          <a:prstGeom prst="rect">
            <a:avLst/>
          </a:prstGeom>
          <a:noFill/>
          <a:ln>
            <a:noFill/>
          </a:ln>
        </p:spPr>
      </p:pic>
      <p:pic>
        <p:nvPicPr>
          <p:cNvPr id="82" name="Shape 82"/>
          <p:cNvPicPr preferRelativeResize="0"/>
          <p:nvPr/>
        </p:nvPicPr>
        <p:blipFill rotWithShape="1">
          <a:blip r:embed="rId5">
            <a:alphaModFix/>
          </a:blip>
          <a:srcRect b="0" l="0" r="0" t="0"/>
          <a:stretch/>
        </p:blipFill>
        <p:spPr>
          <a:xfrm>
            <a:off x="6964975" y="3963026"/>
            <a:ext cx="1940485" cy="1960698"/>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5" name="Shape 655"/>
        <p:cNvGrpSpPr/>
        <p:nvPr/>
      </p:nvGrpSpPr>
      <p:grpSpPr>
        <a:xfrm>
          <a:off x="0" y="0"/>
          <a:ext cx="0" cy="0"/>
          <a:chOff x="0" y="0"/>
          <a:chExt cx="0" cy="0"/>
        </a:xfrm>
      </p:grpSpPr>
      <p:sp>
        <p:nvSpPr>
          <p:cNvPr id="656" name="Shape 656"/>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sp>
        <p:nvSpPr>
          <p:cNvPr id="657" name="Shape 657"/>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658" name="Shape 658"/>
          <p:cNvPicPr preferRelativeResize="0"/>
          <p:nvPr/>
        </p:nvPicPr>
        <p:blipFill rotWithShape="1">
          <a:blip r:embed="rId3">
            <a:alphaModFix/>
          </a:blip>
          <a:srcRect b="0" l="0" r="0" t="0"/>
          <a:stretch/>
        </p:blipFill>
        <p:spPr>
          <a:xfrm>
            <a:off x="4553746" y="2487422"/>
            <a:ext cx="4095749" cy="3071813"/>
          </a:xfrm>
          <a:prstGeom prst="rect">
            <a:avLst/>
          </a:prstGeom>
          <a:noFill/>
          <a:ln>
            <a:noFill/>
          </a:ln>
        </p:spPr>
      </p:pic>
      <p:pic>
        <p:nvPicPr>
          <p:cNvPr id="659" name="Shape 659"/>
          <p:cNvPicPr preferRelativeResize="0"/>
          <p:nvPr/>
        </p:nvPicPr>
        <p:blipFill rotWithShape="1">
          <a:blip r:embed="rId4">
            <a:alphaModFix/>
          </a:blip>
          <a:srcRect b="0" l="0" r="0" t="0"/>
          <a:stretch/>
        </p:blipFill>
        <p:spPr>
          <a:xfrm>
            <a:off x="431079" y="1600619"/>
            <a:ext cx="3416946" cy="1773606"/>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4" name="Shape 664"/>
        <p:cNvGrpSpPr/>
        <p:nvPr/>
      </p:nvGrpSpPr>
      <p:grpSpPr>
        <a:xfrm>
          <a:off x="0" y="0"/>
          <a:ext cx="0" cy="0"/>
          <a:chOff x="0" y="0"/>
          <a:chExt cx="0" cy="0"/>
        </a:xfrm>
      </p:grpSpPr>
      <p:sp>
        <p:nvSpPr>
          <p:cNvPr id="665" name="Shape 66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Razones para incorporar e-learning</a:t>
            </a:r>
          </a:p>
        </p:txBody>
      </p:sp>
      <p:grpSp>
        <p:nvGrpSpPr>
          <p:cNvPr id="666" name="Shape 666"/>
          <p:cNvGrpSpPr/>
          <p:nvPr/>
        </p:nvGrpSpPr>
        <p:grpSpPr>
          <a:xfrm>
            <a:off x="57150" y="1631770"/>
            <a:ext cx="7355031" cy="3789720"/>
            <a:chOff x="0" y="50620"/>
            <a:chExt cx="7355031" cy="3789720"/>
          </a:xfrm>
        </p:grpSpPr>
        <p:sp>
          <p:nvSpPr>
            <p:cNvPr id="667" name="Shape 667"/>
            <p:cNvSpPr/>
            <p:nvPr/>
          </p:nvSpPr>
          <p:spPr>
            <a:xfrm>
              <a:off x="0" y="478660"/>
              <a:ext cx="7355031"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68" name="Shape 668"/>
            <p:cNvSpPr/>
            <p:nvPr/>
          </p:nvSpPr>
          <p:spPr>
            <a:xfrm>
              <a:off x="367751" y="50620"/>
              <a:ext cx="5148522"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69" name="Shape 669"/>
            <p:cNvSpPr txBox="1"/>
            <p:nvPr/>
          </p:nvSpPr>
          <p:spPr>
            <a:xfrm>
              <a:off x="409540" y="92410"/>
              <a:ext cx="5064941" cy="772499"/>
            </a:xfrm>
            <a:prstGeom prst="rect">
              <a:avLst/>
            </a:prstGeom>
            <a:noFill/>
            <a:ln>
              <a:noFill/>
            </a:ln>
          </p:spPr>
          <p:txBody>
            <a:bodyPr anchorCtr="0" anchor="ctr" bIns="0" lIns="194600" rIns="194600"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chemeClr val="accent1"/>
                  </a:solidFill>
                  <a:latin typeface="Arial"/>
                  <a:ea typeface="Arial"/>
                  <a:cs typeface="Arial"/>
                  <a:sym typeface="Arial"/>
                </a:rPr>
                <a:t>Más eficientes</a:t>
              </a:r>
            </a:p>
          </p:txBody>
        </p:sp>
        <p:sp>
          <p:nvSpPr>
            <p:cNvPr id="670" name="Shape 670"/>
            <p:cNvSpPr/>
            <p:nvPr/>
          </p:nvSpPr>
          <p:spPr>
            <a:xfrm>
              <a:off x="0" y="1794100"/>
              <a:ext cx="7355031"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1" name="Shape 671"/>
            <p:cNvSpPr/>
            <p:nvPr/>
          </p:nvSpPr>
          <p:spPr>
            <a:xfrm>
              <a:off x="367751" y="1366061"/>
              <a:ext cx="5148522" cy="856080"/>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2" name="Shape 672"/>
            <p:cNvSpPr txBox="1"/>
            <p:nvPr/>
          </p:nvSpPr>
          <p:spPr>
            <a:xfrm>
              <a:off x="409540" y="1407850"/>
              <a:ext cx="5064941" cy="772499"/>
            </a:xfrm>
            <a:prstGeom prst="rect">
              <a:avLst/>
            </a:prstGeom>
            <a:noFill/>
            <a:ln>
              <a:noFill/>
            </a:ln>
          </p:spPr>
          <p:txBody>
            <a:bodyPr anchorCtr="0" anchor="ctr" bIns="0" lIns="194600" rIns="194600"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chemeClr val="accent1"/>
                  </a:solidFill>
                  <a:latin typeface="Arial"/>
                  <a:ea typeface="Arial"/>
                  <a:cs typeface="Arial"/>
                  <a:sym typeface="Arial"/>
                </a:rPr>
                <a:t>Mas interacción</a:t>
              </a:r>
            </a:p>
          </p:txBody>
        </p:sp>
        <p:sp>
          <p:nvSpPr>
            <p:cNvPr id="673" name="Shape 673"/>
            <p:cNvSpPr/>
            <p:nvPr/>
          </p:nvSpPr>
          <p:spPr>
            <a:xfrm>
              <a:off x="0" y="3109541"/>
              <a:ext cx="7355031" cy="7307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4" name="Shape 674"/>
            <p:cNvSpPr/>
            <p:nvPr/>
          </p:nvSpPr>
          <p:spPr>
            <a:xfrm>
              <a:off x="367751" y="2681500"/>
              <a:ext cx="5148522" cy="856080"/>
            </a:xfrm>
            <a:prstGeom prst="roundRect">
              <a:avLst>
                <a:gd fmla="val 16667" name="adj"/>
              </a:avLst>
            </a:prstGeom>
            <a:solidFill>
              <a:srgbClr val="C00000"/>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75" name="Shape 675"/>
            <p:cNvSpPr txBox="1"/>
            <p:nvPr/>
          </p:nvSpPr>
          <p:spPr>
            <a:xfrm>
              <a:off x="409540" y="2723291"/>
              <a:ext cx="5064941" cy="772499"/>
            </a:xfrm>
            <a:prstGeom prst="rect">
              <a:avLst/>
            </a:prstGeom>
            <a:noFill/>
            <a:ln>
              <a:noFill/>
            </a:ln>
          </p:spPr>
          <p:txBody>
            <a:bodyPr anchorCtr="0" anchor="ctr" bIns="0" lIns="194600" rIns="194600" tIns="0">
              <a:noAutofit/>
            </a:bodyPr>
            <a:lstStyle/>
            <a:p>
              <a:pPr indent="0" lvl="0" marL="0" marR="0" rtl="0" algn="l">
                <a:lnSpc>
                  <a:spcPct val="90000"/>
                </a:lnSpc>
                <a:spcBef>
                  <a:spcPts val="0"/>
                </a:spcBef>
                <a:spcAft>
                  <a:spcPts val="1015"/>
                </a:spcAft>
                <a:buSzPct val="25000"/>
                <a:buNone/>
              </a:pPr>
              <a:r>
                <a:rPr b="0" baseline="0" i="0" lang="en-US" sz="2900" u="none" cap="none" strike="noStrike">
                  <a:solidFill>
                    <a:schemeClr val="lt1"/>
                  </a:solidFill>
                  <a:latin typeface="Arial"/>
                  <a:ea typeface="Arial"/>
                  <a:cs typeface="Arial"/>
                  <a:sym typeface="Arial"/>
                </a:rPr>
                <a:t>Más idiomas</a:t>
              </a:r>
            </a:p>
          </p:txBody>
        </p:sp>
      </p:grpSp>
      <p:pic>
        <p:nvPicPr>
          <p:cNvPr id="676" name="Shape 676"/>
          <p:cNvPicPr preferRelativeResize="0"/>
          <p:nvPr/>
        </p:nvPicPr>
        <p:blipFill rotWithShape="1">
          <a:blip r:embed="rId3">
            <a:alphaModFix/>
          </a:blip>
          <a:srcRect b="0" l="0" r="0" t="0"/>
          <a:stretch/>
        </p:blipFill>
        <p:spPr>
          <a:xfrm>
            <a:off x="6354900" y="3617182"/>
            <a:ext cx="2591161" cy="2200582"/>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1" name="Shape 681"/>
        <p:cNvGrpSpPr/>
        <p:nvPr/>
      </p:nvGrpSpPr>
      <p:grpSpPr>
        <a:xfrm>
          <a:off x="0" y="0"/>
          <a:ext cx="0" cy="0"/>
          <a:chOff x="0" y="0"/>
          <a:chExt cx="0" cy="0"/>
        </a:xfrm>
      </p:grpSpPr>
      <p:pic>
        <p:nvPicPr>
          <p:cNvPr id="682" name="Shape 682"/>
          <p:cNvPicPr preferRelativeResize="0"/>
          <p:nvPr/>
        </p:nvPicPr>
        <p:blipFill rotWithShape="1">
          <a:blip r:embed="rId3">
            <a:alphaModFix/>
          </a:blip>
          <a:srcRect b="0" l="0" r="0" t="0"/>
          <a:stretch/>
        </p:blipFill>
        <p:spPr>
          <a:xfrm>
            <a:off x="36286" y="1409700"/>
            <a:ext cx="9107713" cy="478155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7" name="Shape 687"/>
        <p:cNvGrpSpPr/>
        <p:nvPr/>
      </p:nvGrpSpPr>
      <p:grpSpPr>
        <a:xfrm>
          <a:off x="0" y="0"/>
          <a:ext cx="0" cy="0"/>
          <a:chOff x="0" y="0"/>
          <a:chExt cx="0" cy="0"/>
        </a:xfrm>
      </p:grpSpPr>
      <p:sp>
        <p:nvSpPr>
          <p:cNvPr id="688" name="Shape 68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Qué pasa con las zonas horarias?</a:t>
            </a:r>
          </a:p>
        </p:txBody>
      </p:sp>
      <p:sp>
        <p:nvSpPr>
          <p:cNvPr id="689" name="Shape 689"/>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690" name="Shape 690"/>
          <p:cNvPicPr preferRelativeResize="0"/>
          <p:nvPr/>
        </p:nvPicPr>
        <p:blipFill rotWithShape="1">
          <a:blip r:embed="rId3">
            <a:alphaModFix/>
          </a:blip>
          <a:srcRect b="0" l="0" r="0" t="0"/>
          <a:stretch/>
        </p:blipFill>
        <p:spPr>
          <a:xfrm>
            <a:off x="323850" y="1289429"/>
            <a:ext cx="7581899" cy="5511419"/>
          </a:xfrm>
          <a:prstGeom prst="rect">
            <a:avLst/>
          </a:prstGeom>
          <a:noFill/>
          <a:ln>
            <a:noFill/>
          </a:ln>
        </p:spPr>
      </p:pic>
      <p:cxnSp>
        <p:nvCxnSpPr>
          <p:cNvPr id="691" name="Shape 691"/>
          <p:cNvCxnSpPr/>
          <p:nvPr/>
        </p:nvCxnSpPr>
        <p:spPr>
          <a:xfrm flipH="1">
            <a:off x="881149" y="3857105"/>
            <a:ext cx="108063" cy="2377439"/>
          </a:xfrm>
          <a:prstGeom prst="straightConnector1">
            <a:avLst/>
          </a:prstGeom>
          <a:solidFill>
            <a:schemeClr val="accent1"/>
          </a:solidFill>
          <a:ln cap="flat" cmpd="sng" w="50800">
            <a:solidFill>
              <a:srgbClr val="FF0000"/>
            </a:solidFill>
            <a:prstDash val="solid"/>
            <a:round/>
            <a:headEnd len="med" w="med" type="none"/>
            <a:tailEnd len="lg" w="lg" type="stealth"/>
          </a:ln>
        </p:spPr>
      </p:cxnSp>
      <p:cxnSp>
        <p:nvCxnSpPr>
          <p:cNvPr id="692" name="Shape 692"/>
          <p:cNvCxnSpPr/>
          <p:nvPr/>
        </p:nvCxnSpPr>
        <p:spPr>
          <a:xfrm flipH="1">
            <a:off x="4754879" y="4172989"/>
            <a:ext cx="302029" cy="2061556"/>
          </a:xfrm>
          <a:prstGeom prst="straightConnector1">
            <a:avLst/>
          </a:prstGeom>
          <a:solidFill>
            <a:schemeClr val="accent1"/>
          </a:solidFill>
          <a:ln cap="flat" cmpd="sng" w="50800">
            <a:solidFill>
              <a:srgbClr val="FF0000"/>
            </a:solidFill>
            <a:prstDash val="solid"/>
            <a:round/>
            <a:headEnd len="med" w="med" type="none"/>
            <a:tailEnd len="lg" w="lg" type="stealth"/>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7" name="Shape 697"/>
        <p:cNvGrpSpPr/>
        <p:nvPr/>
      </p:nvGrpSpPr>
      <p:grpSpPr>
        <a:xfrm>
          <a:off x="0" y="0"/>
          <a:ext cx="0" cy="0"/>
          <a:chOff x="0" y="0"/>
          <a:chExt cx="0" cy="0"/>
        </a:xfrm>
      </p:grpSpPr>
      <p:sp>
        <p:nvSpPr>
          <p:cNvPr id="698" name="Shape 69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Grabación de webinars</a:t>
            </a:r>
          </a:p>
        </p:txBody>
      </p:sp>
      <p:sp>
        <p:nvSpPr>
          <p:cNvPr id="699" name="Shape 699"/>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700" name="Shape 700"/>
          <p:cNvPicPr preferRelativeResize="0"/>
          <p:nvPr/>
        </p:nvPicPr>
        <p:blipFill rotWithShape="1">
          <a:blip r:embed="rId3">
            <a:alphaModFix/>
          </a:blip>
          <a:srcRect b="0" l="0" r="0" t="0"/>
          <a:stretch/>
        </p:blipFill>
        <p:spPr>
          <a:xfrm>
            <a:off x="0" y="1524000"/>
            <a:ext cx="9222692" cy="4438650"/>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4" name="Shape 704"/>
        <p:cNvGrpSpPr/>
        <p:nvPr/>
      </p:nvGrpSpPr>
      <p:grpSpPr>
        <a:xfrm>
          <a:off x="0" y="0"/>
          <a:ext cx="0" cy="0"/>
          <a:chOff x="0" y="0"/>
          <a:chExt cx="0" cy="0"/>
        </a:xfrm>
      </p:grpSpPr>
      <p:sp>
        <p:nvSpPr>
          <p:cNvPr id="705" name="Shape 70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Grabación Webinars: Interactividad?</a:t>
            </a:r>
          </a:p>
        </p:txBody>
      </p:sp>
      <p:pic>
        <p:nvPicPr>
          <p:cNvPr id="706" name="Shape 706"/>
          <p:cNvPicPr preferRelativeResize="0"/>
          <p:nvPr/>
        </p:nvPicPr>
        <p:blipFill rotWithShape="1">
          <a:blip r:embed="rId3">
            <a:alphaModFix/>
          </a:blip>
          <a:srcRect b="0" l="0" r="0" t="0"/>
          <a:stretch/>
        </p:blipFill>
        <p:spPr>
          <a:xfrm>
            <a:off x="0" y="1995055"/>
            <a:ext cx="7807080" cy="3757352"/>
          </a:xfrm>
          <a:prstGeom prst="rect">
            <a:avLst/>
          </a:prstGeom>
          <a:noFill/>
          <a:ln>
            <a:noFill/>
          </a:ln>
        </p:spPr>
      </p:pic>
      <p:pic>
        <p:nvPicPr>
          <p:cNvPr id="707" name="Shape 707"/>
          <p:cNvPicPr preferRelativeResize="0"/>
          <p:nvPr>
            <p:ph idx="1" type="body"/>
          </p:nvPr>
        </p:nvPicPr>
        <p:blipFill rotWithShape="1">
          <a:blip r:embed="rId4">
            <a:alphaModFix/>
          </a:blip>
          <a:srcRect b="0" l="0" r="0" t="0"/>
          <a:stretch/>
        </p:blipFill>
        <p:spPr>
          <a:xfrm>
            <a:off x="4089862" y="3143786"/>
            <a:ext cx="1583488" cy="3349686"/>
          </a:xfrm>
          <a:prstGeom prst="rect">
            <a:avLst/>
          </a:prstGeom>
          <a:noFill/>
          <a:ln>
            <a:noFill/>
          </a:ln>
        </p:spPr>
      </p:pic>
      <p:sp>
        <p:nvSpPr>
          <p:cNvPr id="708" name="Shape 708"/>
          <p:cNvSpPr/>
          <p:nvPr/>
        </p:nvSpPr>
        <p:spPr>
          <a:xfrm>
            <a:off x="5320144" y="2269374"/>
            <a:ext cx="764770" cy="615142"/>
          </a:xfrm>
          <a:prstGeom prst="wedgeEllipseCallout">
            <a:avLst>
              <a:gd fmla="val -64311" name="adj1"/>
              <a:gd fmla="val 92230" name="adj2"/>
            </a:avLst>
          </a:prstGeom>
          <a:solidFill>
            <a:schemeClr val="accen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rgbClr val="C00000"/>
              </a:buClr>
              <a:buSzPct val="25000"/>
              <a:buFont typeface="Arial"/>
              <a:buNone/>
            </a:pPr>
            <a:r>
              <a:rPr b="1" baseline="0" i="0" lang="en-US" sz="2800" u="none" cap="none" strike="noStrike">
                <a:solidFill>
                  <a:srgbClr val="C00000"/>
                </a:solidFill>
                <a:latin typeface="Arial"/>
                <a:ea typeface="Arial"/>
                <a:cs typeface="Arial"/>
                <a:sym typeface="Arial"/>
              </a:rPr>
              <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2" name="Shape 712"/>
        <p:cNvGrpSpPr/>
        <p:nvPr/>
      </p:nvGrpSpPr>
      <p:grpSpPr>
        <a:xfrm>
          <a:off x="0" y="0"/>
          <a:ext cx="0" cy="0"/>
          <a:chOff x="0" y="0"/>
          <a:chExt cx="0" cy="0"/>
        </a:xfrm>
      </p:grpSpPr>
      <p:sp>
        <p:nvSpPr>
          <p:cNvPr id="713" name="Shape 713"/>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Contenido</a:t>
            </a:r>
          </a:p>
        </p:txBody>
      </p:sp>
      <p:grpSp>
        <p:nvGrpSpPr>
          <p:cNvPr id="714" name="Shape 714"/>
          <p:cNvGrpSpPr/>
          <p:nvPr/>
        </p:nvGrpSpPr>
        <p:grpSpPr>
          <a:xfrm>
            <a:off x="381000" y="1582630"/>
            <a:ext cx="8381999" cy="4573799"/>
            <a:chOff x="0" y="58630"/>
            <a:chExt cx="8381999" cy="4573799"/>
          </a:xfrm>
        </p:grpSpPr>
        <p:sp>
          <p:nvSpPr>
            <p:cNvPr id="715" name="Shape 715"/>
            <p:cNvSpPr/>
            <p:nvPr/>
          </p:nvSpPr>
          <p:spPr>
            <a:xfrm>
              <a:off x="0" y="5752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6" name="Shape 716"/>
            <p:cNvSpPr/>
            <p:nvPr/>
          </p:nvSpPr>
          <p:spPr>
            <a:xfrm>
              <a:off x="419100" y="58630"/>
              <a:ext cx="6520558"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7" name="Shape 717"/>
            <p:cNvSpPr txBox="1"/>
            <p:nvPr/>
          </p:nvSpPr>
          <p:spPr>
            <a:xfrm>
              <a:off x="469537" y="109068"/>
              <a:ext cx="6419684"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Qué es e-learning?</a:t>
              </a:r>
            </a:p>
          </p:txBody>
        </p:sp>
        <p:sp>
          <p:nvSpPr>
            <p:cNvPr id="718" name="Shape 718"/>
            <p:cNvSpPr/>
            <p:nvPr/>
          </p:nvSpPr>
          <p:spPr>
            <a:xfrm>
              <a:off x="0" y="21628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19" name="Shape 719"/>
            <p:cNvSpPr/>
            <p:nvPr/>
          </p:nvSpPr>
          <p:spPr>
            <a:xfrm>
              <a:off x="419100" y="1646231"/>
              <a:ext cx="6572778"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0" name="Shape 720"/>
            <p:cNvSpPr txBox="1"/>
            <p:nvPr/>
          </p:nvSpPr>
          <p:spPr>
            <a:xfrm>
              <a:off x="469537" y="1696667"/>
              <a:ext cx="6471904"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Los beneficios del e-learning.</a:t>
              </a:r>
            </a:p>
          </p:txBody>
        </p:sp>
        <p:sp>
          <p:nvSpPr>
            <p:cNvPr id="721" name="Shape 721"/>
            <p:cNvSpPr/>
            <p:nvPr/>
          </p:nvSpPr>
          <p:spPr>
            <a:xfrm>
              <a:off x="0" y="3750430"/>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2" name="Shape 722"/>
            <p:cNvSpPr/>
            <p:nvPr/>
          </p:nvSpPr>
          <p:spPr>
            <a:xfrm>
              <a:off x="419100" y="3233831"/>
              <a:ext cx="6468280" cy="1033199"/>
            </a:xfrm>
            <a:prstGeom prst="roundRect">
              <a:avLst>
                <a:gd fmla="val 16667" name="adj"/>
              </a:avLst>
            </a:prstGeom>
            <a:solidFill>
              <a:srgbClr val="C00000"/>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23" name="Shape 723"/>
            <p:cNvSpPr txBox="1"/>
            <p:nvPr/>
          </p:nvSpPr>
          <p:spPr>
            <a:xfrm>
              <a:off x="469537" y="3284267"/>
              <a:ext cx="6367406"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¿Cómo podemos empezar?</a:t>
              </a:r>
            </a:p>
          </p:txBody>
        </p:sp>
      </p:gr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8" name="Shape 728"/>
        <p:cNvGrpSpPr/>
        <p:nvPr/>
      </p:nvGrpSpPr>
      <p:grpSpPr>
        <a:xfrm>
          <a:off x="0" y="0"/>
          <a:ext cx="0" cy="0"/>
          <a:chOff x="0" y="0"/>
          <a:chExt cx="0" cy="0"/>
        </a:xfrm>
      </p:grpSpPr>
      <p:sp>
        <p:nvSpPr>
          <p:cNvPr id="729" name="Shape 72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Crear e-learning </a:t>
            </a:r>
          </a:p>
        </p:txBody>
      </p:sp>
      <p:sp>
        <p:nvSpPr>
          <p:cNvPr id="730" name="Shape 730"/>
          <p:cNvSpPr txBox="1"/>
          <p:nvPr/>
        </p:nvSpPr>
        <p:spPr>
          <a:xfrm>
            <a:off x="2557122" y="3539085"/>
            <a:ext cx="3464409" cy="707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000" u="none" cap="none" strike="noStrike">
                <a:solidFill>
                  <a:schemeClr val="dk1"/>
                </a:solidFill>
                <a:latin typeface="Arial"/>
                <a:ea typeface="Arial"/>
                <a:cs typeface="Arial"/>
                <a:sym typeface="Arial"/>
              </a:rPr>
              <a:t> Diseñadores instruccionales</a:t>
            </a:r>
          </a:p>
          <a:p>
            <a:pPr indent="0" lvl="0" marL="0" marR="0" rtl="0" algn="ctr">
              <a:spcBef>
                <a:spcPts val="0"/>
              </a:spcBef>
              <a:spcAft>
                <a:spcPts val="0"/>
              </a:spcAft>
              <a:buSzPct val="25000"/>
              <a:buNone/>
            </a:pPr>
            <a:r>
              <a:rPr b="0" baseline="0" i="0" lang="en-US" sz="2000" u="none" cap="none" strike="noStrike">
                <a:solidFill>
                  <a:schemeClr val="dk1"/>
                </a:solidFill>
                <a:latin typeface="Arial"/>
                <a:ea typeface="Arial"/>
                <a:cs typeface="Arial"/>
                <a:sym typeface="Arial"/>
              </a:rPr>
              <a:t>Desarrolladores web</a:t>
            </a:r>
          </a:p>
        </p:txBody>
      </p:sp>
      <p:pic>
        <p:nvPicPr>
          <p:cNvPr id="731" name="Shape 731"/>
          <p:cNvPicPr preferRelativeResize="0"/>
          <p:nvPr/>
        </p:nvPicPr>
        <p:blipFill rotWithShape="1">
          <a:blip r:embed="rId3">
            <a:alphaModFix/>
          </a:blip>
          <a:srcRect b="0" l="0" r="0" t="0"/>
          <a:stretch/>
        </p:blipFill>
        <p:spPr>
          <a:xfrm>
            <a:off x="428600" y="4457253"/>
            <a:ext cx="2357453" cy="1770757"/>
          </a:xfrm>
          <a:prstGeom prst="rect">
            <a:avLst/>
          </a:prstGeom>
          <a:noFill/>
          <a:ln>
            <a:noFill/>
          </a:ln>
        </p:spPr>
      </p:pic>
      <p:pic>
        <p:nvPicPr>
          <p:cNvPr id="732" name="Shape 732"/>
          <p:cNvPicPr preferRelativeResize="0"/>
          <p:nvPr/>
        </p:nvPicPr>
        <p:blipFill rotWithShape="1">
          <a:blip r:embed="rId4">
            <a:alphaModFix/>
          </a:blip>
          <a:srcRect b="0" l="0" r="0" t="0"/>
          <a:stretch/>
        </p:blipFill>
        <p:spPr>
          <a:xfrm>
            <a:off x="5937016" y="4365176"/>
            <a:ext cx="3008515" cy="1900933"/>
          </a:xfrm>
          <a:prstGeom prst="rect">
            <a:avLst/>
          </a:prstGeom>
          <a:noFill/>
          <a:ln>
            <a:noFill/>
          </a:ln>
        </p:spPr>
      </p:pic>
      <p:sp>
        <p:nvSpPr>
          <p:cNvPr id="733" name="Shape 733"/>
          <p:cNvSpPr/>
          <p:nvPr/>
        </p:nvSpPr>
        <p:spPr>
          <a:xfrm>
            <a:off x="1630366" y="1076466"/>
            <a:ext cx="5508416" cy="6761570"/>
          </a:xfrm>
          <a:custGeom>
            <a:pathLst>
              <a:path extrusionOk="0" h="120000" w="120000">
                <a:moveTo>
                  <a:pt x="7698" y="55321"/>
                </a:moveTo>
                <a:lnTo>
                  <a:pt x="7698" y="55321"/>
                </a:lnTo>
                <a:cubicBezTo>
                  <a:pt x="9932" y="29007"/>
                  <a:pt x="30417" y="8234"/>
                  <a:pt x="56077" y="6260"/>
                </a:cubicBezTo>
                <a:cubicBezTo>
                  <a:pt x="81738" y="4287"/>
                  <a:pt x="105010" y="21695"/>
                  <a:pt x="111038" y="47374"/>
                </a:cubicBezTo>
                <a:lnTo>
                  <a:pt x="118469" y="46983"/>
                </a:lnTo>
                <a:lnTo>
                  <a:pt x="104944" y="57636"/>
                </a:lnTo>
                <a:lnTo>
                  <a:pt x="88532" y="48557"/>
                </a:lnTo>
                <a:lnTo>
                  <a:pt x="95956" y="48167"/>
                </a:lnTo>
                <a:lnTo>
                  <a:pt x="95956" y="48167"/>
                </a:lnTo>
                <a:cubicBezTo>
                  <a:pt x="90827" y="28922"/>
                  <a:pt x="74080" y="16474"/>
                  <a:pt x="56114" y="18554"/>
                </a:cubicBezTo>
                <a:cubicBezTo>
                  <a:pt x="38148" y="20633"/>
                  <a:pt x="24070" y="36649"/>
                  <a:pt x="22620" y="56656"/>
                </a:cubicBezTo>
                <a:close/>
              </a:path>
            </a:pathLst>
          </a:custGeom>
          <a:solidFill>
            <a:srgbClr val="6868CF"/>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734" name="Shape 734"/>
          <p:cNvPicPr preferRelativeResize="0"/>
          <p:nvPr/>
        </p:nvPicPr>
        <p:blipFill rotWithShape="1">
          <a:blip r:embed="rId5">
            <a:alphaModFix/>
          </a:blip>
          <a:srcRect b="0" l="0" r="0" t="0"/>
          <a:stretch/>
        </p:blipFill>
        <p:spPr>
          <a:xfrm>
            <a:off x="3022366" y="1362062"/>
            <a:ext cx="2457449" cy="19240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9" name="Shape 739"/>
        <p:cNvGrpSpPr/>
        <p:nvPr/>
      </p:nvGrpSpPr>
      <p:grpSpPr>
        <a:xfrm>
          <a:off x="0" y="0"/>
          <a:ext cx="0" cy="0"/>
          <a:chOff x="0" y="0"/>
          <a:chExt cx="0" cy="0"/>
        </a:xfrm>
      </p:grpSpPr>
      <p:sp>
        <p:nvSpPr>
          <p:cNvPr id="740" name="Shape 740"/>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Crear e-learning </a:t>
            </a:r>
          </a:p>
        </p:txBody>
      </p:sp>
      <p:pic>
        <p:nvPicPr>
          <p:cNvPr id="741" name="Shape 741"/>
          <p:cNvPicPr preferRelativeResize="0"/>
          <p:nvPr/>
        </p:nvPicPr>
        <p:blipFill rotWithShape="1">
          <a:blip r:embed="rId3">
            <a:alphaModFix/>
          </a:blip>
          <a:srcRect b="0" l="0" r="0" t="0"/>
          <a:stretch/>
        </p:blipFill>
        <p:spPr>
          <a:xfrm>
            <a:off x="150715" y="4411414"/>
            <a:ext cx="2357453" cy="1770757"/>
          </a:xfrm>
          <a:prstGeom prst="rect">
            <a:avLst/>
          </a:prstGeom>
          <a:noFill/>
          <a:ln>
            <a:noFill/>
          </a:ln>
        </p:spPr>
      </p:pic>
      <p:pic>
        <p:nvPicPr>
          <p:cNvPr id="742" name="Shape 742"/>
          <p:cNvPicPr preferRelativeResize="0"/>
          <p:nvPr/>
        </p:nvPicPr>
        <p:blipFill rotWithShape="1">
          <a:blip r:embed="rId4">
            <a:alphaModFix/>
          </a:blip>
          <a:srcRect b="0" l="0" r="0" t="0"/>
          <a:stretch/>
        </p:blipFill>
        <p:spPr>
          <a:xfrm>
            <a:off x="6090753" y="4234058"/>
            <a:ext cx="3008515" cy="1900933"/>
          </a:xfrm>
          <a:prstGeom prst="rect">
            <a:avLst/>
          </a:prstGeom>
          <a:noFill/>
          <a:ln>
            <a:noFill/>
          </a:ln>
        </p:spPr>
      </p:pic>
      <p:sp>
        <p:nvSpPr>
          <p:cNvPr id="743" name="Shape 743"/>
          <p:cNvSpPr/>
          <p:nvPr/>
        </p:nvSpPr>
        <p:spPr>
          <a:xfrm>
            <a:off x="3276600" y="4877692"/>
            <a:ext cx="2114550" cy="838199"/>
          </a:xfrm>
          <a:prstGeom prst="rightArrow">
            <a:avLst>
              <a:gd fmla="val 50000" name="adj1"/>
              <a:gd fmla="val 50000" name="adj2"/>
            </a:avLst>
          </a:prstGeom>
          <a:solidFill>
            <a:srgbClr val="6868CF"/>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744" name="Shape 744"/>
          <p:cNvPicPr preferRelativeResize="0"/>
          <p:nvPr/>
        </p:nvPicPr>
        <p:blipFill rotWithShape="1">
          <a:blip r:embed="rId5">
            <a:alphaModFix/>
          </a:blip>
          <a:srcRect b="0" l="0" r="0" t="0"/>
          <a:stretch/>
        </p:blipFill>
        <p:spPr>
          <a:xfrm>
            <a:off x="3022366" y="1362062"/>
            <a:ext cx="2457449" cy="1924049"/>
          </a:xfrm>
          <a:prstGeom prst="rect">
            <a:avLst/>
          </a:prstGeom>
          <a:noFill/>
          <a:ln>
            <a:noFill/>
          </a:ln>
        </p:spPr>
      </p:pic>
      <p:sp>
        <p:nvSpPr>
          <p:cNvPr id="745" name="Shape 745"/>
          <p:cNvSpPr txBox="1"/>
          <p:nvPr/>
        </p:nvSpPr>
        <p:spPr>
          <a:xfrm>
            <a:off x="2889817" y="4458592"/>
            <a:ext cx="2943434"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Diseño instruccional</a:t>
            </a:r>
          </a:p>
        </p:txBody>
      </p:sp>
      <p:sp>
        <p:nvSpPr>
          <p:cNvPr id="746" name="Shape 746"/>
          <p:cNvSpPr txBox="1"/>
          <p:nvPr/>
        </p:nvSpPr>
        <p:spPr>
          <a:xfrm>
            <a:off x="2576996" y="5673328"/>
            <a:ext cx="3569078"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Software bajo costo o gratuito</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1" name="Shape 751"/>
        <p:cNvGrpSpPr/>
        <p:nvPr/>
      </p:nvGrpSpPr>
      <p:grpSpPr>
        <a:xfrm>
          <a:off x="0" y="0"/>
          <a:ext cx="0" cy="0"/>
          <a:chOff x="0" y="0"/>
          <a:chExt cx="0" cy="0"/>
        </a:xfrm>
      </p:grpSpPr>
      <p:sp>
        <p:nvSpPr>
          <p:cNvPr id="752" name="Shape 75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Puedo hacer esto?</a:t>
            </a:r>
          </a:p>
        </p:txBody>
      </p:sp>
      <p:pic>
        <p:nvPicPr>
          <p:cNvPr id="753" name="Shape 753"/>
          <p:cNvPicPr preferRelativeResize="0"/>
          <p:nvPr/>
        </p:nvPicPr>
        <p:blipFill rotWithShape="1">
          <a:blip r:embed="rId3">
            <a:alphaModFix/>
          </a:blip>
          <a:srcRect b="0" l="0" r="0" t="0"/>
          <a:stretch/>
        </p:blipFill>
        <p:spPr>
          <a:xfrm>
            <a:off x="174625" y="4019550"/>
            <a:ext cx="2428870" cy="2428870"/>
          </a:xfrm>
          <a:prstGeom prst="rect">
            <a:avLst/>
          </a:prstGeom>
          <a:noFill/>
          <a:ln>
            <a:noFill/>
          </a:ln>
        </p:spPr>
      </p:pic>
      <p:pic>
        <p:nvPicPr>
          <p:cNvPr id="754" name="Shape 754"/>
          <p:cNvPicPr preferRelativeResize="0"/>
          <p:nvPr/>
        </p:nvPicPr>
        <p:blipFill rotWithShape="1">
          <a:blip r:embed="rId4">
            <a:alphaModFix/>
          </a:blip>
          <a:srcRect b="0" l="0" r="0" t="0"/>
          <a:stretch/>
        </p:blipFill>
        <p:spPr>
          <a:xfrm>
            <a:off x="3109911" y="1693223"/>
            <a:ext cx="2587625" cy="1725084"/>
          </a:xfrm>
          <a:prstGeom prst="rect">
            <a:avLst/>
          </a:prstGeom>
          <a:noFill/>
          <a:ln>
            <a:noFill/>
          </a:ln>
        </p:spPr>
      </p:pic>
      <p:pic>
        <p:nvPicPr>
          <p:cNvPr id="755" name="Shape 755"/>
          <p:cNvPicPr preferRelativeResize="0"/>
          <p:nvPr/>
        </p:nvPicPr>
        <p:blipFill rotWithShape="1">
          <a:blip r:embed="rId5">
            <a:alphaModFix/>
          </a:blip>
          <a:srcRect b="0" l="0" r="0" t="0"/>
          <a:stretch/>
        </p:blipFill>
        <p:spPr>
          <a:xfrm>
            <a:off x="346073" y="1760960"/>
            <a:ext cx="1751542" cy="1638295"/>
          </a:xfrm>
          <a:prstGeom prst="rect">
            <a:avLst/>
          </a:prstGeom>
          <a:noFill/>
          <a:ln>
            <a:noFill/>
          </a:ln>
        </p:spPr>
      </p:pic>
      <p:pic>
        <p:nvPicPr>
          <p:cNvPr id="756" name="Shape 756"/>
          <p:cNvPicPr preferRelativeResize="0"/>
          <p:nvPr/>
        </p:nvPicPr>
        <p:blipFill rotWithShape="1">
          <a:blip r:embed="rId6">
            <a:alphaModFix/>
          </a:blip>
          <a:srcRect b="0" l="0" r="0" t="0"/>
          <a:stretch/>
        </p:blipFill>
        <p:spPr>
          <a:xfrm>
            <a:off x="3483632" y="4410071"/>
            <a:ext cx="3932507" cy="2038349"/>
          </a:xfrm>
          <a:prstGeom prst="rect">
            <a:avLst/>
          </a:prstGeom>
          <a:noFill/>
          <a:ln>
            <a:noFill/>
          </a:ln>
        </p:spPr>
      </p:pic>
      <p:pic>
        <p:nvPicPr>
          <p:cNvPr id="757" name="Shape 757"/>
          <p:cNvPicPr preferRelativeResize="0"/>
          <p:nvPr/>
        </p:nvPicPr>
        <p:blipFill rotWithShape="1">
          <a:blip r:embed="rId7">
            <a:alphaModFix/>
          </a:blip>
          <a:srcRect b="0" l="0" r="0" t="0"/>
          <a:stretch/>
        </p:blipFill>
        <p:spPr>
          <a:xfrm>
            <a:off x="6277901" y="1223959"/>
            <a:ext cx="2276475" cy="299084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Contenido</a:t>
            </a:r>
          </a:p>
        </p:txBody>
      </p:sp>
      <p:grpSp>
        <p:nvGrpSpPr>
          <p:cNvPr id="89" name="Shape 89"/>
          <p:cNvGrpSpPr/>
          <p:nvPr/>
        </p:nvGrpSpPr>
        <p:grpSpPr>
          <a:xfrm>
            <a:off x="381000" y="1582630"/>
            <a:ext cx="8381999" cy="4573799"/>
            <a:chOff x="0" y="58630"/>
            <a:chExt cx="8381999" cy="4573799"/>
          </a:xfrm>
        </p:grpSpPr>
        <p:sp>
          <p:nvSpPr>
            <p:cNvPr id="90" name="Shape 90"/>
            <p:cNvSpPr/>
            <p:nvPr/>
          </p:nvSpPr>
          <p:spPr>
            <a:xfrm>
              <a:off x="0" y="5752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1" name="Shape 91"/>
            <p:cNvSpPr/>
            <p:nvPr/>
          </p:nvSpPr>
          <p:spPr>
            <a:xfrm>
              <a:off x="419100" y="58630"/>
              <a:ext cx="6587975"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2" name="Shape 92"/>
            <p:cNvSpPr txBox="1"/>
            <p:nvPr/>
          </p:nvSpPr>
          <p:spPr>
            <a:xfrm>
              <a:off x="469537" y="109068"/>
              <a:ext cx="6487101"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Qué es el e-learning?</a:t>
              </a:r>
            </a:p>
          </p:txBody>
        </p:sp>
        <p:sp>
          <p:nvSpPr>
            <p:cNvPr id="93" name="Shape 93"/>
            <p:cNvSpPr/>
            <p:nvPr/>
          </p:nvSpPr>
          <p:spPr>
            <a:xfrm>
              <a:off x="0" y="21628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 name="Shape 94"/>
            <p:cNvSpPr/>
            <p:nvPr/>
          </p:nvSpPr>
          <p:spPr>
            <a:xfrm>
              <a:off x="419100" y="1646231"/>
              <a:ext cx="6588033"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5" name="Shape 95"/>
            <p:cNvSpPr txBox="1"/>
            <p:nvPr/>
          </p:nvSpPr>
          <p:spPr>
            <a:xfrm>
              <a:off x="469537" y="1696667"/>
              <a:ext cx="6487159"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Los beneficios del  e-learning.</a:t>
              </a:r>
            </a:p>
          </p:txBody>
        </p:sp>
        <p:sp>
          <p:nvSpPr>
            <p:cNvPr id="96" name="Shape 96"/>
            <p:cNvSpPr/>
            <p:nvPr/>
          </p:nvSpPr>
          <p:spPr>
            <a:xfrm>
              <a:off x="0" y="3750430"/>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 name="Shape 97"/>
            <p:cNvSpPr/>
            <p:nvPr/>
          </p:nvSpPr>
          <p:spPr>
            <a:xfrm>
              <a:off x="419100" y="3233831"/>
              <a:ext cx="6520558"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8" name="Shape 98"/>
            <p:cNvSpPr txBox="1"/>
            <p:nvPr/>
          </p:nvSpPr>
          <p:spPr>
            <a:xfrm>
              <a:off x="469537" y="3284267"/>
              <a:ext cx="6419684"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Cómo podemos comenzar?</a:t>
              </a:r>
            </a:p>
          </p:txBody>
        </p:sp>
      </p:gr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2" name="Shape 762"/>
        <p:cNvGrpSpPr/>
        <p:nvPr/>
      </p:nvGrpSpPr>
      <p:grpSpPr>
        <a:xfrm>
          <a:off x="0" y="0"/>
          <a:ext cx="0" cy="0"/>
          <a:chOff x="0" y="0"/>
          <a:chExt cx="0" cy="0"/>
        </a:xfrm>
      </p:grpSpPr>
      <p:sp>
        <p:nvSpPr>
          <p:cNvPr id="763" name="Shape 763"/>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Webinar environment</a:t>
            </a:r>
          </a:p>
        </p:txBody>
      </p:sp>
      <p:pic>
        <p:nvPicPr>
          <p:cNvPr id="764" name="Shape 764"/>
          <p:cNvPicPr preferRelativeResize="0"/>
          <p:nvPr/>
        </p:nvPicPr>
        <p:blipFill rotWithShape="1">
          <a:blip r:embed="rId3">
            <a:alphaModFix/>
          </a:blip>
          <a:srcRect b="0" l="0" r="0" t="0"/>
          <a:stretch/>
        </p:blipFill>
        <p:spPr>
          <a:xfrm>
            <a:off x="7200" y="1403700"/>
            <a:ext cx="9129600" cy="4888800"/>
          </a:xfrm>
          <a:prstGeom prst="rect">
            <a:avLst/>
          </a:prstGeom>
          <a:noFill/>
          <a:ln>
            <a:noFill/>
          </a:ln>
        </p:spPr>
      </p:pic>
      <p:pic>
        <p:nvPicPr>
          <p:cNvPr id="765" name="Shape 765"/>
          <p:cNvPicPr preferRelativeResize="0"/>
          <p:nvPr/>
        </p:nvPicPr>
        <p:blipFill rotWithShape="1">
          <a:blip r:embed="rId4">
            <a:alphaModFix/>
          </a:blip>
          <a:srcRect b="0" l="0" r="0" t="0"/>
          <a:stretch/>
        </p:blipFill>
        <p:spPr>
          <a:xfrm>
            <a:off x="3391428" y="3028951"/>
            <a:ext cx="1751542" cy="1638295"/>
          </a:xfrm>
          <a:prstGeom prst="roundRect">
            <a:avLst>
              <a:gd fmla="val 16667" name="adj"/>
            </a:avLst>
          </a:prstGeom>
          <a:noFill/>
          <a:ln>
            <a:noFill/>
          </a:ln>
        </p:spPr>
      </p:pic>
      <p:pic>
        <p:nvPicPr>
          <p:cNvPr id="766" name="Shape 766"/>
          <p:cNvPicPr preferRelativeResize="0"/>
          <p:nvPr/>
        </p:nvPicPr>
        <p:blipFill rotWithShape="1">
          <a:blip r:embed="rId5">
            <a:alphaModFix/>
          </a:blip>
          <a:srcRect b="0" l="0" r="0" t="0"/>
          <a:stretch/>
        </p:blipFill>
        <p:spPr>
          <a:xfrm>
            <a:off x="2550183" y="5084060"/>
            <a:ext cx="3069567" cy="1591059"/>
          </a:xfrm>
          <a:prstGeom prst="roundRect">
            <a:avLst>
              <a:gd fmla="val 16667" name="adj"/>
            </a:avLst>
          </a:prstGeom>
          <a:noFill/>
          <a:ln>
            <a:noFill/>
          </a:ln>
        </p:spPr>
      </p:pic>
      <p:pic>
        <p:nvPicPr>
          <p:cNvPr id="767" name="Shape 767"/>
          <p:cNvPicPr preferRelativeResize="0"/>
          <p:nvPr/>
        </p:nvPicPr>
        <p:blipFill rotWithShape="1">
          <a:blip r:embed="rId6">
            <a:alphaModFix/>
          </a:blip>
          <a:srcRect b="0" l="0" r="0" t="0"/>
          <a:stretch/>
        </p:blipFill>
        <p:spPr>
          <a:xfrm>
            <a:off x="5619751" y="8015"/>
            <a:ext cx="2200275" cy="1114425"/>
          </a:xfrm>
          <a:prstGeom prst="roundRect">
            <a:avLst>
              <a:gd fmla="val 16667" name="adj"/>
            </a:avLst>
          </a:prstGeom>
          <a:noFill/>
          <a:ln>
            <a:noFill/>
          </a:ln>
        </p:spPr>
      </p:pic>
      <p:pic>
        <p:nvPicPr>
          <p:cNvPr id="768" name="Shape 768"/>
          <p:cNvPicPr preferRelativeResize="0"/>
          <p:nvPr/>
        </p:nvPicPr>
        <p:blipFill rotWithShape="1">
          <a:blip r:embed="rId7">
            <a:alphaModFix/>
          </a:blip>
          <a:srcRect b="0" l="0" r="0" t="0"/>
          <a:stretch/>
        </p:blipFill>
        <p:spPr>
          <a:xfrm>
            <a:off x="3391428" y="1356711"/>
            <a:ext cx="2035125" cy="1356750"/>
          </a:xfrm>
          <a:prstGeom prst="roundRect">
            <a:avLst>
              <a:gd fmla="val 16667" name="adj"/>
            </a:avLst>
          </a:prstGeom>
          <a:noFill/>
          <a:ln>
            <a:noFill/>
          </a:ln>
        </p:spPr>
      </p:pic>
      <p:sp>
        <p:nvSpPr>
          <p:cNvPr id="769" name="Shape 769"/>
          <p:cNvSpPr/>
          <p:nvPr/>
        </p:nvSpPr>
        <p:spPr>
          <a:xfrm rot="5400000">
            <a:off x="7734860" y="843834"/>
            <a:ext cx="847898" cy="557213"/>
          </a:xfrm>
          <a:prstGeom prst="bentArrow">
            <a:avLst>
              <a:gd fmla="val 25000" name="adj1"/>
              <a:gd fmla="val 25000" name="adj2"/>
              <a:gd fmla="val 25000" name="adj3"/>
              <a:gd fmla="val 43750" name="adj4"/>
            </a:avLst>
          </a:prstGeom>
          <a:solidFill>
            <a:srgbClr val="C0000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770" name="Shape 770"/>
          <p:cNvSpPr/>
          <p:nvPr/>
        </p:nvSpPr>
        <p:spPr>
          <a:xfrm>
            <a:off x="5719158" y="6001789"/>
            <a:ext cx="1197032" cy="756455"/>
          </a:xfrm>
          <a:prstGeom prst="bentUpArrow">
            <a:avLst>
              <a:gd fmla="val 25000" name="adj1"/>
              <a:gd fmla="val 25000" name="adj2"/>
              <a:gd fmla="val 25000" name="adj3"/>
            </a:avLst>
          </a:prstGeom>
          <a:solidFill>
            <a:srgbClr val="C0000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771" name="Shape 771"/>
          <p:cNvSpPr/>
          <p:nvPr/>
        </p:nvSpPr>
        <p:spPr>
          <a:xfrm>
            <a:off x="5476605" y="2344188"/>
            <a:ext cx="697924" cy="369272"/>
          </a:xfrm>
          <a:prstGeom prst="rightArrow">
            <a:avLst>
              <a:gd fmla="val 50000" name="adj1"/>
              <a:gd fmla="val 50000" name="adj2"/>
            </a:avLst>
          </a:prstGeom>
          <a:solidFill>
            <a:srgbClr val="C00000"/>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6" name="Shape 776"/>
        <p:cNvGrpSpPr/>
        <p:nvPr/>
      </p:nvGrpSpPr>
      <p:grpSpPr>
        <a:xfrm>
          <a:off x="0" y="0"/>
          <a:ext cx="0" cy="0"/>
          <a:chOff x="0" y="0"/>
          <a:chExt cx="0" cy="0"/>
        </a:xfrm>
      </p:grpSpPr>
      <p:sp>
        <p:nvSpPr>
          <p:cNvPr id="777" name="Shape 777"/>
          <p:cNvSpPr txBox="1"/>
          <p:nvPr>
            <p:ph type="ctrTitle"/>
          </p:nvPr>
        </p:nvSpPr>
        <p:spPr>
          <a:xfrm>
            <a:off x="103905" y="2909456"/>
            <a:ext cx="8769927"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000" u="none" cap="none" strike="noStrike">
                <a:solidFill>
                  <a:schemeClr val="accent2"/>
                </a:solidFill>
                <a:latin typeface="Arial"/>
                <a:ea typeface="Arial"/>
                <a:cs typeface="Arial"/>
                <a:sym typeface="Arial"/>
              </a:rPr>
              <a:t>The Web Based Teaching Course</a:t>
            </a:r>
            <a:br>
              <a:rPr b="0" baseline="0" i="0" lang="en-US" sz="4000" u="none" cap="none" strike="noStrike">
                <a:solidFill>
                  <a:schemeClr val="accent2"/>
                </a:solidFill>
                <a:latin typeface="Arial"/>
                <a:ea typeface="Arial"/>
                <a:cs typeface="Arial"/>
                <a:sym typeface="Arial"/>
              </a:rPr>
            </a:br>
            <a:r>
              <a:rPr b="0" baseline="0" i="0" lang="en-US" sz="4000" u="none" cap="none" strike="noStrike">
                <a:solidFill>
                  <a:schemeClr val="accent2"/>
                </a:solidFill>
                <a:latin typeface="Arial"/>
                <a:ea typeface="Arial"/>
                <a:cs typeface="Arial"/>
                <a:sym typeface="Arial"/>
              </a:rPr>
              <a:t>&amp;</a:t>
            </a:r>
            <a:br>
              <a:rPr b="0" baseline="0" i="0" lang="en-US" sz="4000" u="none" cap="none" strike="noStrike">
                <a:solidFill>
                  <a:schemeClr val="accent2"/>
                </a:solidFill>
                <a:latin typeface="Arial"/>
                <a:ea typeface="Arial"/>
                <a:cs typeface="Arial"/>
                <a:sym typeface="Arial"/>
              </a:rPr>
            </a:br>
            <a:r>
              <a:rPr b="0" baseline="0" i="0" lang="en-US" sz="4000" u="none" cap="none" strike="noStrike">
                <a:solidFill>
                  <a:schemeClr val="accent2"/>
                </a:solidFill>
                <a:latin typeface="Arial"/>
                <a:ea typeface="Arial"/>
                <a:cs typeface="Arial"/>
                <a:sym typeface="Arial"/>
              </a:rPr>
              <a:t>The Webinar Network</a:t>
            </a:r>
          </a:p>
        </p:txBody>
      </p:sp>
      <p:sp>
        <p:nvSpPr>
          <p:cNvPr id="778" name="Shape 778"/>
          <p:cNvSpPr txBox="1"/>
          <p:nvPr>
            <p:ph idx="1" type="subTitle"/>
          </p:nvPr>
        </p:nvSpPr>
        <p:spPr>
          <a:xfrm>
            <a:off x="2230900" y="4848664"/>
            <a:ext cx="6248399" cy="6095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lt1"/>
              </a:buClr>
              <a:buSzPct val="25000"/>
              <a:buFont typeface="Arial"/>
              <a:buNone/>
            </a:pPr>
            <a:r>
              <a:rPr b="1" baseline="0" i="0" lang="en-US" sz="2000" u="none" cap="none" strike="noStrike">
                <a:solidFill>
                  <a:schemeClr val="lt1"/>
                </a:solidFill>
                <a:latin typeface="Arial"/>
                <a:ea typeface="Arial"/>
                <a:cs typeface="Arial"/>
                <a:sym typeface="Arial"/>
              </a:rPr>
              <a:t>Dr. Eduardo Mayorga</a:t>
            </a:r>
          </a:p>
          <a:p>
            <a:pPr indent="0" lvl="0" marL="0" marR="0" rtl="0" algn="l">
              <a:spcBef>
                <a:spcPts val="0"/>
              </a:spcBef>
              <a:spcAft>
                <a:spcPts val="0"/>
              </a:spcAft>
              <a:buClr>
                <a:schemeClr val="lt1"/>
              </a:buClr>
              <a:buSzPct val="25000"/>
              <a:buFont typeface="Arial"/>
              <a:buNone/>
            </a:pPr>
            <a:r>
              <a:rPr b="0" baseline="0" i="0" lang="en-US" sz="1600" u="none" cap="none" strike="noStrike">
                <a:solidFill>
                  <a:schemeClr val="lt1"/>
                </a:solidFill>
                <a:latin typeface="Arial"/>
                <a:ea typeface="Arial"/>
                <a:cs typeface="Arial"/>
                <a:sym typeface="Arial"/>
              </a:rPr>
              <a:t>Director for E-learning</a:t>
            </a:r>
          </a:p>
          <a:p>
            <a:pPr indent="0" lvl="0" marL="0" marR="0" rtl="0" algn="l">
              <a:spcBef>
                <a:spcPts val="0"/>
              </a:spcBef>
              <a:spcAft>
                <a:spcPts val="0"/>
              </a:spcAft>
              <a:buClr>
                <a:schemeClr val="lt1"/>
              </a:buClr>
              <a:buSzPct val="25000"/>
              <a:buFont typeface="Arial"/>
              <a:buNone/>
            </a:pPr>
            <a:r>
              <a:rPr b="0" baseline="0" i="0" lang="en-US" sz="1600" u="none" cap="none" strike="noStrike">
                <a:solidFill>
                  <a:schemeClr val="lt1"/>
                </a:solidFill>
                <a:latin typeface="Arial"/>
                <a:ea typeface="Arial"/>
                <a:cs typeface="Arial"/>
                <a:sym typeface="Arial"/>
              </a:rPr>
              <a:t>International Council of Ophthalmology</a:t>
            </a:r>
          </a:p>
          <a:p>
            <a:pPr indent="0" lvl="0" marL="0" marR="0" rtl="0" algn="l">
              <a:spcBef>
                <a:spcPts val="360"/>
              </a:spcBef>
              <a:spcAft>
                <a:spcPts val="0"/>
              </a:spcAft>
              <a:buClr>
                <a:schemeClr val="accent2"/>
              </a:buClr>
              <a:buFont typeface="Arial"/>
              <a:buNone/>
            </a:pPr>
            <a:r>
              <a:t/>
            </a:r>
            <a:endParaRPr b="0" baseline="0" i="0" sz="18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3" name="Shape 783"/>
        <p:cNvGrpSpPr/>
        <p:nvPr/>
      </p:nvGrpSpPr>
      <p:grpSpPr>
        <a:xfrm>
          <a:off x="0" y="0"/>
          <a:ext cx="0" cy="0"/>
          <a:chOff x="0" y="0"/>
          <a:chExt cx="0" cy="0"/>
        </a:xfrm>
      </p:grpSpPr>
      <p:sp>
        <p:nvSpPr>
          <p:cNvPr id="784" name="Shape 784"/>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What we planned.</a:t>
            </a:r>
          </a:p>
        </p:txBody>
      </p:sp>
      <p:sp>
        <p:nvSpPr>
          <p:cNvPr id="785" name="Shape 785"/>
          <p:cNvSpPr txBox="1"/>
          <p:nvPr/>
        </p:nvSpPr>
        <p:spPr>
          <a:xfrm>
            <a:off x="10153650" y="1943100"/>
            <a:ext cx="9600704" cy="1200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Poner imagen de como enseñamos : clase, clínica cirugía pequeños </a:t>
            </a:r>
          </a:p>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Grupos</a:t>
            </a:r>
          </a:p>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Tal vez segunda diapo con los últimos 2 párrafos </a:t>
            </a:r>
          </a:p>
        </p:txBody>
      </p:sp>
      <p:pic>
        <p:nvPicPr>
          <p:cNvPr id="786" name="Shape 786"/>
          <p:cNvPicPr preferRelativeResize="0"/>
          <p:nvPr/>
        </p:nvPicPr>
        <p:blipFill rotWithShape="1">
          <a:blip r:embed="rId3">
            <a:alphaModFix/>
          </a:blip>
          <a:srcRect b="0" l="0" r="0" t="0"/>
          <a:stretch/>
        </p:blipFill>
        <p:spPr>
          <a:xfrm>
            <a:off x="189779" y="2348996"/>
            <a:ext cx="4133440" cy="2947618"/>
          </a:xfrm>
          <a:prstGeom prst="rect">
            <a:avLst/>
          </a:prstGeom>
          <a:noFill/>
          <a:ln>
            <a:noFill/>
          </a:ln>
        </p:spPr>
      </p:pic>
      <p:pic>
        <p:nvPicPr>
          <p:cNvPr id="787" name="Shape 787"/>
          <p:cNvPicPr preferRelativeResize="0"/>
          <p:nvPr/>
        </p:nvPicPr>
        <p:blipFill rotWithShape="1">
          <a:blip r:embed="rId4">
            <a:alphaModFix/>
          </a:blip>
          <a:srcRect b="0" l="0" r="0" t="0"/>
          <a:stretch/>
        </p:blipFill>
        <p:spPr>
          <a:xfrm>
            <a:off x="189779" y="0"/>
            <a:ext cx="8591910" cy="1718382"/>
          </a:xfrm>
          <a:prstGeom prst="rect">
            <a:avLst/>
          </a:prstGeom>
          <a:noFill/>
          <a:ln>
            <a:noFill/>
          </a:ln>
        </p:spPr>
      </p:pic>
      <p:pic>
        <p:nvPicPr>
          <p:cNvPr id="788" name="Shape 788"/>
          <p:cNvPicPr preferRelativeResize="0"/>
          <p:nvPr/>
        </p:nvPicPr>
        <p:blipFill rotWithShape="1">
          <a:blip r:embed="rId5">
            <a:alphaModFix/>
          </a:blip>
          <a:srcRect b="0" l="0" r="0" t="0"/>
          <a:stretch/>
        </p:blipFill>
        <p:spPr>
          <a:xfrm>
            <a:off x="4616244" y="2732456"/>
            <a:ext cx="4282736" cy="2223003"/>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3" name="Shape 793"/>
        <p:cNvGrpSpPr/>
        <p:nvPr/>
      </p:nvGrpSpPr>
      <p:grpSpPr>
        <a:xfrm>
          <a:off x="0" y="0"/>
          <a:ext cx="0" cy="0"/>
          <a:chOff x="0" y="0"/>
          <a:chExt cx="0" cy="0"/>
        </a:xfrm>
      </p:grpSpPr>
      <p:sp>
        <p:nvSpPr>
          <p:cNvPr id="794" name="Shape 794"/>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 Asincrónico</a:t>
            </a:r>
          </a:p>
        </p:txBody>
      </p:sp>
      <p:pic>
        <p:nvPicPr>
          <p:cNvPr id="795" name="Shape 795"/>
          <p:cNvPicPr preferRelativeResize="0"/>
          <p:nvPr>
            <p:ph idx="1" type="body"/>
          </p:nvPr>
        </p:nvPicPr>
        <p:blipFill rotWithShape="1">
          <a:blip r:embed="rId3">
            <a:alphaModFix/>
          </a:blip>
          <a:srcRect b="0" l="0" r="0" t="0"/>
          <a:stretch/>
        </p:blipFill>
        <p:spPr>
          <a:xfrm>
            <a:off x="1426895" y="1571612"/>
            <a:ext cx="6502690" cy="5072098"/>
          </a:xfrm>
          <a:prstGeom prst="rect">
            <a:avLst/>
          </a:prstGeom>
          <a:noFill/>
          <a:ln>
            <a:noFill/>
          </a:ln>
        </p:spPr>
      </p:pic>
      <p:sp>
        <p:nvSpPr>
          <p:cNvPr id="796" name="Shape 796"/>
          <p:cNvSpPr/>
          <p:nvPr/>
        </p:nvSpPr>
        <p:spPr>
          <a:xfrm>
            <a:off x="4143371" y="3214685"/>
            <a:ext cx="1214446" cy="1857388"/>
          </a:xfrm>
          <a:prstGeom prst="rect">
            <a:avLst/>
          </a:prstGeom>
          <a:noFill/>
          <a:ln cap="flat" cmpd="sng" w="381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sp>
        <p:nvSpPr>
          <p:cNvPr id="797" name="Shape 797"/>
          <p:cNvSpPr txBox="1"/>
          <p:nvPr/>
        </p:nvSpPr>
        <p:spPr>
          <a:xfrm>
            <a:off x="4055785" y="3106883"/>
            <a:ext cx="1348445" cy="46166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Profesor</a:t>
            </a:r>
          </a:p>
        </p:txBody>
      </p:sp>
      <p:pic>
        <p:nvPicPr>
          <p:cNvPr id="798" name="Shape 798"/>
          <p:cNvPicPr preferRelativeResize="0"/>
          <p:nvPr/>
        </p:nvPicPr>
        <p:blipFill rotWithShape="1">
          <a:blip r:embed="rId4">
            <a:alphaModFix/>
          </a:blip>
          <a:srcRect b="0" l="0" r="0" t="0"/>
          <a:stretch/>
        </p:blipFill>
        <p:spPr>
          <a:xfrm>
            <a:off x="4184935" y="3705146"/>
            <a:ext cx="1083409" cy="1009737"/>
          </a:xfrm>
          <a:prstGeom prst="rect">
            <a:avLst/>
          </a:prstGeom>
          <a:noFill/>
          <a:ln>
            <a:noFill/>
          </a:ln>
        </p:spPr>
      </p:pic>
      <p:sp>
        <p:nvSpPr>
          <p:cNvPr id="799" name="Shape 799"/>
          <p:cNvSpPr/>
          <p:nvPr/>
        </p:nvSpPr>
        <p:spPr>
          <a:xfrm>
            <a:off x="4184935" y="4673319"/>
            <a:ext cx="1143007" cy="35718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grpSp>
        <p:nvGrpSpPr>
          <p:cNvPr id="800" name="Shape 800"/>
          <p:cNvGrpSpPr/>
          <p:nvPr/>
        </p:nvGrpSpPr>
        <p:grpSpPr>
          <a:xfrm>
            <a:off x="357157" y="2643182"/>
            <a:ext cx="996950" cy="1323975"/>
            <a:chOff x="357157" y="2643182"/>
            <a:chExt cx="996950" cy="1323975"/>
          </a:xfrm>
        </p:grpSpPr>
        <p:sp>
          <p:nvSpPr>
            <p:cNvPr id="801" name="Shape 801"/>
            <p:cNvSpPr/>
            <p:nvPr/>
          </p:nvSpPr>
          <p:spPr>
            <a:xfrm flipH="1">
              <a:off x="495270" y="3235319"/>
              <a:ext cx="73025" cy="142875"/>
            </a:xfrm>
            <a:custGeom>
              <a:pathLst>
                <a:path extrusionOk="0" h="360" w="184">
                  <a:moveTo>
                    <a:pt x="173" y="2"/>
                  </a:moveTo>
                  <a:lnTo>
                    <a:pt x="166" y="1"/>
                  </a:lnTo>
                  <a:lnTo>
                    <a:pt x="161" y="0"/>
                  </a:lnTo>
                  <a:lnTo>
                    <a:pt x="155" y="1"/>
                  </a:lnTo>
                  <a:lnTo>
                    <a:pt x="151" y="2"/>
                  </a:lnTo>
                  <a:lnTo>
                    <a:pt x="146" y="2"/>
                  </a:lnTo>
                  <a:lnTo>
                    <a:pt x="140" y="3"/>
                  </a:lnTo>
                  <a:lnTo>
                    <a:pt x="135" y="3"/>
                  </a:lnTo>
                  <a:lnTo>
                    <a:pt x="128" y="2"/>
                  </a:lnTo>
                  <a:lnTo>
                    <a:pt x="125" y="57"/>
                  </a:lnTo>
                  <a:lnTo>
                    <a:pt x="121" y="105"/>
                  </a:lnTo>
                  <a:lnTo>
                    <a:pt x="112" y="146"/>
                  </a:lnTo>
                  <a:lnTo>
                    <a:pt x="100" y="183"/>
                  </a:lnTo>
                  <a:lnTo>
                    <a:pt x="84" y="217"/>
                  </a:lnTo>
                  <a:lnTo>
                    <a:pt x="63" y="249"/>
                  </a:lnTo>
                  <a:lnTo>
                    <a:pt x="35" y="283"/>
                  </a:lnTo>
                  <a:lnTo>
                    <a:pt x="0" y="318"/>
                  </a:lnTo>
                  <a:lnTo>
                    <a:pt x="9" y="324"/>
                  </a:lnTo>
                  <a:lnTo>
                    <a:pt x="17" y="329"/>
                  </a:lnTo>
                  <a:lnTo>
                    <a:pt x="23" y="334"/>
                  </a:lnTo>
                  <a:lnTo>
                    <a:pt x="31" y="339"/>
                  </a:lnTo>
                  <a:lnTo>
                    <a:pt x="38" y="344"/>
                  </a:lnTo>
                  <a:lnTo>
                    <a:pt x="44" y="349"/>
                  </a:lnTo>
                  <a:lnTo>
                    <a:pt x="52" y="355"/>
                  </a:lnTo>
                  <a:lnTo>
                    <a:pt x="61" y="360"/>
                  </a:lnTo>
                  <a:lnTo>
                    <a:pt x="79" y="340"/>
                  </a:lnTo>
                  <a:lnTo>
                    <a:pt x="103" y="308"/>
                  </a:lnTo>
                  <a:lnTo>
                    <a:pt x="127" y="269"/>
                  </a:lnTo>
                  <a:lnTo>
                    <a:pt x="152" y="221"/>
                  </a:lnTo>
                  <a:lnTo>
                    <a:pt x="172" y="170"/>
                  </a:lnTo>
                  <a:lnTo>
                    <a:pt x="183" y="114"/>
                  </a:lnTo>
                  <a:lnTo>
                    <a:pt x="184" y="58"/>
                  </a:lnTo>
                  <a:lnTo>
                    <a:pt x="173" y="2"/>
                  </a:lnTo>
                  <a:close/>
                </a:path>
              </a:pathLst>
            </a:custGeom>
            <a:solidFill>
              <a:srgbClr val="828C93"/>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2" name="Shape 802"/>
            <p:cNvSpPr/>
            <p:nvPr/>
          </p:nvSpPr>
          <p:spPr>
            <a:xfrm flipH="1">
              <a:off x="412720" y="3233732"/>
              <a:ext cx="268287" cy="312738"/>
            </a:xfrm>
            <a:custGeom>
              <a:pathLst>
                <a:path extrusionOk="0" h="789" w="674">
                  <a:moveTo>
                    <a:pt x="240" y="232"/>
                  </a:moveTo>
                  <a:lnTo>
                    <a:pt x="254" y="242"/>
                  </a:lnTo>
                  <a:lnTo>
                    <a:pt x="268" y="254"/>
                  </a:lnTo>
                  <a:lnTo>
                    <a:pt x="282" y="265"/>
                  </a:lnTo>
                  <a:lnTo>
                    <a:pt x="296" y="277"/>
                  </a:lnTo>
                  <a:lnTo>
                    <a:pt x="310" y="288"/>
                  </a:lnTo>
                  <a:lnTo>
                    <a:pt x="324" y="299"/>
                  </a:lnTo>
                  <a:lnTo>
                    <a:pt x="338" y="310"/>
                  </a:lnTo>
                  <a:lnTo>
                    <a:pt x="352" y="321"/>
                  </a:lnTo>
                  <a:lnTo>
                    <a:pt x="381" y="277"/>
                  </a:lnTo>
                  <a:lnTo>
                    <a:pt x="405" y="239"/>
                  </a:lnTo>
                  <a:lnTo>
                    <a:pt x="423" y="205"/>
                  </a:lnTo>
                  <a:lnTo>
                    <a:pt x="437" y="171"/>
                  </a:lnTo>
                  <a:lnTo>
                    <a:pt x="447" y="136"/>
                  </a:lnTo>
                  <a:lnTo>
                    <a:pt x="452" y="97"/>
                  </a:lnTo>
                  <a:lnTo>
                    <a:pt x="456" y="53"/>
                  </a:lnTo>
                  <a:lnTo>
                    <a:pt x="457" y="0"/>
                  </a:lnTo>
                  <a:lnTo>
                    <a:pt x="471" y="0"/>
                  </a:lnTo>
                  <a:lnTo>
                    <a:pt x="483" y="2"/>
                  </a:lnTo>
                  <a:lnTo>
                    <a:pt x="497" y="2"/>
                  </a:lnTo>
                  <a:lnTo>
                    <a:pt x="511" y="3"/>
                  </a:lnTo>
                  <a:lnTo>
                    <a:pt x="524" y="3"/>
                  </a:lnTo>
                  <a:lnTo>
                    <a:pt x="538" y="4"/>
                  </a:lnTo>
                  <a:lnTo>
                    <a:pt x="552" y="4"/>
                  </a:lnTo>
                  <a:lnTo>
                    <a:pt x="565" y="4"/>
                  </a:lnTo>
                  <a:lnTo>
                    <a:pt x="579" y="5"/>
                  </a:lnTo>
                  <a:lnTo>
                    <a:pt x="593" y="5"/>
                  </a:lnTo>
                  <a:lnTo>
                    <a:pt x="606" y="6"/>
                  </a:lnTo>
                  <a:lnTo>
                    <a:pt x="620" y="6"/>
                  </a:lnTo>
                  <a:lnTo>
                    <a:pt x="633" y="7"/>
                  </a:lnTo>
                  <a:lnTo>
                    <a:pt x="647" y="7"/>
                  </a:lnTo>
                  <a:lnTo>
                    <a:pt x="660" y="8"/>
                  </a:lnTo>
                  <a:lnTo>
                    <a:pt x="674" y="8"/>
                  </a:lnTo>
                  <a:lnTo>
                    <a:pt x="670" y="88"/>
                  </a:lnTo>
                  <a:lnTo>
                    <a:pt x="662" y="160"/>
                  </a:lnTo>
                  <a:lnTo>
                    <a:pt x="652" y="225"/>
                  </a:lnTo>
                  <a:lnTo>
                    <a:pt x="637" y="288"/>
                  </a:lnTo>
                  <a:lnTo>
                    <a:pt x="617" y="349"/>
                  </a:lnTo>
                  <a:lnTo>
                    <a:pt x="589" y="409"/>
                  </a:lnTo>
                  <a:lnTo>
                    <a:pt x="553" y="471"/>
                  </a:lnTo>
                  <a:lnTo>
                    <a:pt x="509" y="538"/>
                  </a:lnTo>
                  <a:lnTo>
                    <a:pt x="483" y="573"/>
                  </a:lnTo>
                  <a:lnTo>
                    <a:pt x="458" y="603"/>
                  </a:lnTo>
                  <a:lnTo>
                    <a:pt x="432" y="628"/>
                  </a:lnTo>
                  <a:lnTo>
                    <a:pt x="407" y="650"/>
                  </a:lnTo>
                  <a:lnTo>
                    <a:pt x="382" y="669"/>
                  </a:lnTo>
                  <a:lnTo>
                    <a:pt x="358" y="685"/>
                  </a:lnTo>
                  <a:lnTo>
                    <a:pt x="332" y="699"/>
                  </a:lnTo>
                  <a:lnTo>
                    <a:pt x="306" y="711"/>
                  </a:lnTo>
                  <a:lnTo>
                    <a:pt x="278" y="721"/>
                  </a:lnTo>
                  <a:lnTo>
                    <a:pt x="250" y="731"/>
                  </a:lnTo>
                  <a:lnTo>
                    <a:pt x="220" y="739"/>
                  </a:lnTo>
                  <a:lnTo>
                    <a:pt x="187" y="748"/>
                  </a:lnTo>
                  <a:lnTo>
                    <a:pt x="153" y="756"/>
                  </a:lnTo>
                  <a:lnTo>
                    <a:pt x="116" y="766"/>
                  </a:lnTo>
                  <a:lnTo>
                    <a:pt x="78" y="777"/>
                  </a:lnTo>
                  <a:lnTo>
                    <a:pt x="36" y="789"/>
                  </a:lnTo>
                  <a:lnTo>
                    <a:pt x="30" y="728"/>
                  </a:lnTo>
                  <a:lnTo>
                    <a:pt x="26" y="669"/>
                  </a:lnTo>
                  <a:lnTo>
                    <a:pt x="22" y="612"/>
                  </a:lnTo>
                  <a:lnTo>
                    <a:pt x="19" y="555"/>
                  </a:lnTo>
                  <a:lnTo>
                    <a:pt x="14" y="498"/>
                  </a:lnTo>
                  <a:lnTo>
                    <a:pt x="10" y="440"/>
                  </a:lnTo>
                  <a:lnTo>
                    <a:pt x="6" y="381"/>
                  </a:lnTo>
                  <a:lnTo>
                    <a:pt x="0" y="321"/>
                  </a:lnTo>
                  <a:lnTo>
                    <a:pt x="15" y="316"/>
                  </a:lnTo>
                  <a:lnTo>
                    <a:pt x="30" y="310"/>
                  </a:lnTo>
                  <a:lnTo>
                    <a:pt x="45" y="305"/>
                  </a:lnTo>
                  <a:lnTo>
                    <a:pt x="60" y="299"/>
                  </a:lnTo>
                  <a:lnTo>
                    <a:pt x="76" y="293"/>
                  </a:lnTo>
                  <a:lnTo>
                    <a:pt x="91" y="288"/>
                  </a:lnTo>
                  <a:lnTo>
                    <a:pt x="106" y="282"/>
                  </a:lnTo>
                  <a:lnTo>
                    <a:pt x="121" y="277"/>
                  </a:lnTo>
                  <a:lnTo>
                    <a:pt x="136" y="271"/>
                  </a:lnTo>
                  <a:lnTo>
                    <a:pt x="151" y="265"/>
                  </a:lnTo>
                  <a:lnTo>
                    <a:pt x="166" y="260"/>
                  </a:lnTo>
                  <a:lnTo>
                    <a:pt x="180" y="254"/>
                  </a:lnTo>
                  <a:lnTo>
                    <a:pt x="195" y="249"/>
                  </a:lnTo>
                  <a:lnTo>
                    <a:pt x="210" y="242"/>
                  </a:lnTo>
                  <a:lnTo>
                    <a:pt x="225" y="237"/>
                  </a:lnTo>
                  <a:lnTo>
                    <a:pt x="240" y="232"/>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3" name="Shape 803"/>
            <p:cNvSpPr/>
            <p:nvPr/>
          </p:nvSpPr>
          <p:spPr>
            <a:xfrm flipH="1">
              <a:off x="565120" y="3340094"/>
              <a:ext cx="114300" cy="57150"/>
            </a:xfrm>
            <a:custGeom>
              <a:pathLst>
                <a:path extrusionOk="0" h="146" w="288">
                  <a:moveTo>
                    <a:pt x="0" y="116"/>
                  </a:moveTo>
                  <a:lnTo>
                    <a:pt x="19" y="111"/>
                  </a:lnTo>
                  <a:lnTo>
                    <a:pt x="38" y="107"/>
                  </a:lnTo>
                  <a:lnTo>
                    <a:pt x="58" y="101"/>
                  </a:lnTo>
                  <a:lnTo>
                    <a:pt x="78" y="96"/>
                  </a:lnTo>
                  <a:lnTo>
                    <a:pt x="97" y="91"/>
                  </a:lnTo>
                  <a:lnTo>
                    <a:pt x="118" y="84"/>
                  </a:lnTo>
                  <a:lnTo>
                    <a:pt x="137" y="78"/>
                  </a:lnTo>
                  <a:lnTo>
                    <a:pt x="157" y="71"/>
                  </a:lnTo>
                  <a:lnTo>
                    <a:pt x="176" y="64"/>
                  </a:lnTo>
                  <a:lnTo>
                    <a:pt x="194" y="56"/>
                  </a:lnTo>
                  <a:lnTo>
                    <a:pt x="213" y="49"/>
                  </a:lnTo>
                  <a:lnTo>
                    <a:pt x="230" y="40"/>
                  </a:lnTo>
                  <a:lnTo>
                    <a:pt x="246" y="31"/>
                  </a:lnTo>
                  <a:lnTo>
                    <a:pt x="261" y="22"/>
                  </a:lnTo>
                  <a:lnTo>
                    <a:pt x="275" y="11"/>
                  </a:lnTo>
                  <a:lnTo>
                    <a:pt x="288" y="0"/>
                  </a:lnTo>
                  <a:lnTo>
                    <a:pt x="287" y="11"/>
                  </a:lnTo>
                  <a:lnTo>
                    <a:pt x="283" y="22"/>
                  </a:lnTo>
                  <a:lnTo>
                    <a:pt x="275" y="32"/>
                  </a:lnTo>
                  <a:lnTo>
                    <a:pt x="265" y="43"/>
                  </a:lnTo>
                  <a:lnTo>
                    <a:pt x="254" y="53"/>
                  </a:lnTo>
                  <a:lnTo>
                    <a:pt x="238" y="63"/>
                  </a:lnTo>
                  <a:lnTo>
                    <a:pt x="222" y="71"/>
                  </a:lnTo>
                  <a:lnTo>
                    <a:pt x="204" y="81"/>
                  </a:lnTo>
                  <a:lnTo>
                    <a:pt x="184" y="89"/>
                  </a:lnTo>
                  <a:lnTo>
                    <a:pt x="162" y="98"/>
                  </a:lnTo>
                  <a:lnTo>
                    <a:pt x="138" y="107"/>
                  </a:lnTo>
                  <a:lnTo>
                    <a:pt x="115" y="115"/>
                  </a:lnTo>
                  <a:lnTo>
                    <a:pt x="89" y="123"/>
                  </a:lnTo>
                  <a:lnTo>
                    <a:pt x="63" y="131"/>
                  </a:lnTo>
                  <a:lnTo>
                    <a:pt x="36" y="139"/>
                  </a:lnTo>
                  <a:lnTo>
                    <a:pt x="9" y="146"/>
                  </a:lnTo>
                  <a:lnTo>
                    <a:pt x="7" y="139"/>
                  </a:lnTo>
                  <a:lnTo>
                    <a:pt x="5" y="131"/>
                  </a:lnTo>
                  <a:lnTo>
                    <a:pt x="2" y="124"/>
                  </a:lnTo>
                  <a:lnTo>
                    <a:pt x="0" y="116"/>
                  </a:lnTo>
                  <a:close/>
                </a:path>
              </a:pathLst>
            </a:custGeom>
            <a:solidFill>
              <a:srgbClr val="919BA3"/>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4" name="Shape 804"/>
            <p:cNvSpPr/>
            <p:nvPr/>
          </p:nvSpPr>
          <p:spPr>
            <a:xfrm flipH="1">
              <a:off x="525433" y="3344857"/>
              <a:ext cx="317500" cy="142874"/>
            </a:xfrm>
            <a:custGeom>
              <a:pathLst>
                <a:path extrusionOk="0" h="359" w="799">
                  <a:moveTo>
                    <a:pt x="627" y="0"/>
                  </a:moveTo>
                  <a:lnTo>
                    <a:pt x="799" y="344"/>
                  </a:lnTo>
                  <a:lnTo>
                    <a:pt x="0" y="359"/>
                  </a:lnTo>
                  <a:lnTo>
                    <a:pt x="120" y="15"/>
                  </a:lnTo>
                  <a:lnTo>
                    <a:pt x="125" y="15"/>
                  </a:lnTo>
                  <a:lnTo>
                    <a:pt x="141" y="14"/>
                  </a:lnTo>
                  <a:lnTo>
                    <a:pt x="165" y="14"/>
                  </a:lnTo>
                  <a:lnTo>
                    <a:pt x="197" y="13"/>
                  </a:lnTo>
                  <a:lnTo>
                    <a:pt x="234" y="12"/>
                  </a:lnTo>
                  <a:lnTo>
                    <a:pt x="276" y="11"/>
                  </a:lnTo>
                  <a:lnTo>
                    <a:pt x="321" y="9"/>
                  </a:lnTo>
                  <a:lnTo>
                    <a:pt x="367" y="8"/>
                  </a:lnTo>
                  <a:lnTo>
                    <a:pt x="415" y="7"/>
                  </a:lnTo>
                  <a:lnTo>
                    <a:pt x="460" y="5"/>
                  </a:lnTo>
                  <a:lnTo>
                    <a:pt x="503" y="4"/>
                  </a:lnTo>
                  <a:lnTo>
                    <a:pt x="542" y="2"/>
                  </a:lnTo>
                  <a:lnTo>
                    <a:pt x="574" y="1"/>
                  </a:lnTo>
                  <a:lnTo>
                    <a:pt x="601" y="1"/>
                  </a:lnTo>
                  <a:lnTo>
                    <a:pt x="618" y="0"/>
                  </a:lnTo>
                  <a:lnTo>
                    <a:pt x="627" y="0"/>
                  </a:lnTo>
                  <a:close/>
                </a:path>
              </a:pathLst>
            </a:custGeom>
            <a:solidFill>
              <a:srgbClr val="876056"/>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5" name="Shape 805"/>
            <p:cNvSpPr/>
            <p:nvPr/>
          </p:nvSpPr>
          <p:spPr>
            <a:xfrm flipH="1">
              <a:off x="585758" y="3346444"/>
              <a:ext cx="253999" cy="146049"/>
            </a:xfrm>
            <a:custGeom>
              <a:pathLst>
                <a:path extrusionOk="0" h="367" w="639">
                  <a:moveTo>
                    <a:pt x="85" y="338"/>
                  </a:moveTo>
                  <a:lnTo>
                    <a:pt x="92" y="347"/>
                  </a:lnTo>
                  <a:lnTo>
                    <a:pt x="110" y="353"/>
                  </a:lnTo>
                  <a:lnTo>
                    <a:pt x="133" y="357"/>
                  </a:lnTo>
                  <a:lnTo>
                    <a:pt x="162" y="357"/>
                  </a:lnTo>
                  <a:lnTo>
                    <a:pt x="197" y="357"/>
                  </a:lnTo>
                  <a:lnTo>
                    <a:pt x="233" y="353"/>
                  </a:lnTo>
                  <a:lnTo>
                    <a:pt x="273" y="350"/>
                  </a:lnTo>
                  <a:lnTo>
                    <a:pt x="314" y="345"/>
                  </a:lnTo>
                  <a:lnTo>
                    <a:pt x="355" y="339"/>
                  </a:lnTo>
                  <a:lnTo>
                    <a:pt x="394" y="334"/>
                  </a:lnTo>
                  <a:lnTo>
                    <a:pt x="430" y="327"/>
                  </a:lnTo>
                  <a:lnTo>
                    <a:pt x="464" y="322"/>
                  </a:lnTo>
                  <a:lnTo>
                    <a:pt x="491" y="318"/>
                  </a:lnTo>
                  <a:lnTo>
                    <a:pt x="512" y="314"/>
                  </a:lnTo>
                  <a:lnTo>
                    <a:pt x="526" y="311"/>
                  </a:lnTo>
                  <a:lnTo>
                    <a:pt x="530" y="310"/>
                  </a:lnTo>
                  <a:lnTo>
                    <a:pt x="573" y="269"/>
                  </a:lnTo>
                  <a:lnTo>
                    <a:pt x="604" y="236"/>
                  </a:lnTo>
                  <a:lnTo>
                    <a:pt x="623" y="207"/>
                  </a:lnTo>
                  <a:lnTo>
                    <a:pt x="634" y="179"/>
                  </a:lnTo>
                  <a:lnTo>
                    <a:pt x="638" y="148"/>
                  </a:lnTo>
                  <a:lnTo>
                    <a:pt x="639" y="110"/>
                  </a:lnTo>
                  <a:lnTo>
                    <a:pt x="638" y="63"/>
                  </a:lnTo>
                  <a:lnTo>
                    <a:pt x="638" y="3"/>
                  </a:lnTo>
                  <a:lnTo>
                    <a:pt x="606" y="3"/>
                  </a:lnTo>
                  <a:lnTo>
                    <a:pt x="572" y="3"/>
                  </a:lnTo>
                  <a:lnTo>
                    <a:pt x="540" y="2"/>
                  </a:lnTo>
                  <a:lnTo>
                    <a:pt x="508" y="2"/>
                  </a:lnTo>
                  <a:lnTo>
                    <a:pt x="474" y="2"/>
                  </a:lnTo>
                  <a:lnTo>
                    <a:pt x="442" y="2"/>
                  </a:lnTo>
                  <a:lnTo>
                    <a:pt x="409" y="2"/>
                  </a:lnTo>
                  <a:lnTo>
                    <a:pt x="376" y="1"/>
                  </a:lnTo>
                  <a:lnTo>
                    <a:pt x="344" y="1"/>
                  </a:lnTo>
                  <a:lnTo>
                    <a:pt x="311" y="1"/>
                  </a:lnTo>
                  <a:lnTo>
                    <a:pt x="279" y="1"/>
                  </a:lnTo>
                  <a:lnTo>
                    <a:pt x="246" y="1"/>
                  </a:lnTo>
                  <a:lnTo>
                    <a:pt x="214" y="1"/>
                  </a:lnTo>
                  <a:lnTo>
                    <a:pt x="181" y="0"/>
                  </a:lnTo>
                  <a:lnTo>
                    <a:pt x="148" y="0"/>
                  </a:lnTo>
                  <a:lnTo>
                    <a:pt x="116" y="0"/>
                  </a:lnTo>
                  <a:lnTo>
                    <a:pt x="102" y="46"/>
                  </a:lnTo>
                  <a:lnTo>
                    <a:pt x="87" y="91"/>
                  </a:lnTo>
                  <a:lnTo>
                    <a:pt x="73" y="137"/>
                  </a:lnTo>
                  <a:lnTo>
                    <a:pt x="58" y="183"/>
                  </a:lnTo>
                  <a:lnTo>
                    <a:pt x="44" y="230"/>
                  </a:lnTo>
                  <a:lnTo>
                    <a:pt x="29" y="275"/>
                  </a:lnTo>
                  <a:lnTo>
                    <a:pt x="15" y="321"/>
                  </a:lnTo>
                  <a:lnTo>
                    <a:pt x="0" y="367"/>
                  </a:lnTo>
                  <a:lnTo>
                    <a:pt x="3" y="365"/>
                  </a:lnTo>
                  <a:lnTo>
                    <a:pt x="12" y="359"/>
                  </a:lnTo>
                  <a:lnTo>
                    <a:pt x="24" y="351"/>
                  </a:lnTo>
                  <a:lnTo>
                    <a:pt x="38" y="343"/>
                  </a:lnTo>
                  <a:lnTo>
                    <a:pt x="54" y="335"/>
                  </a:lnTo>
                  <a:lnTo>
                    <a:pt x="68" y="331"/>
                  </a:lnTo>
                  <a:lnTo>
                    <a:pt x="78" y="332"/>
                  </a:lnTo>
                  <a:lnTo>
                    <a:pt x="85" y="338"/>
                  </a:lnTo>
                  <a:close/>
                </a:path>
              </a:pathLst>
            </a:custGeom>
            <a:solidFill>
              <a:srgbClr val="6D473D"/>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6" name="Shape 806"/>
            <p:cNvSpPr/>
            <p:nvPr/>
          </p:nvSpPr>
          <p:spPr>
            <a:xfrm flipH="1">
              <a:off x="376207" y="3835394"/>
              <a:ext cx="600075" cy="131762"/>
            </a:xfrm>
            <a:custGeom>
              <a:pathLst>
                <a:path extrusionOk="0" h="332" w="1511">
                  <a:moveTo>
                    <a:pt x="67" y="9"/>
                  </a:moveTo>
                  <a:lnTo>
                    <a:pt x="0" y="326"/>
                  </a:lnTo>
                  <a:lnTo>
                    <a:pt x="1511" y="332"/>
                  </a:lnTo>
                  <a:lnTo>
                    <a:pt x="1426" y="0"/>
                  </a:lnTo>
                  <a:lnTo>
                    <a:pt x="67" y="9"/>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7" name="Shape 807"/>
            <p:cNvSpPr/>
            <p:nvPr/>
          </p:nvSpPr>
          <p:spPr>
            <a:xfrm flipH="1">
              <a:off x="373032" y="3854444"/>
              <a:ext cx="569913" cy="112712"/>
            </a:xfrm>
            <a:custGeom>
              <a:pathLst>
                <a:path extrusionOk="0" h="285" w="1437">
                  <a:moveTo>
                    <a:pt x="4" y="114"/>
                  </a:moveTo>
                  <a:lnTo>
                    <a:pt x="26" y="114"/>
                  </a:lnTo>
                  <a:lnTo>
                    <a:pt x="49" y="114"/>
                  </a:lnTo>
                  <a:lnTo>
                    <a:pt x="71" y="114"/>
                  </a:lnTo>
                  <a:lnTo>
                    <a:pt x="94" y="114"/>
                  </a:lnTo>
                  <a:lnTo>
                    <a:pt x="117" y="114"/>
                  </a:lnTo>
                  <a:lnTo>
                    <a:pt x="139" y="114"/>
                  </a:lnTo>
                  <a:lnTo>
                    <a:pt x="162" y="114"/>
                  </a:lnTo>
                  <a:lnTo>
                    <a:pt x="184" y="114"/>
                  </a:lnTo>
                  <a:lnTo>
                    <a:pt x="207" y="114"/>
                  </a:lnTo>
                  <a:lnTo>
                    <a:pt x="230" y="114"/>
                  </a:lnTo>
                  <a:lnTo>
                    <a:pt x="252" y="114"/>
                  </a:lnTo>
                  <a:lnTo>
                    <a:pt x="275" y="114"/>
                  </a:lnTo>
                  <a:lnTo>
                    <a:pt x="296" y="114"/>
                  </a:lnTo>
                  <a:lnTo>
                    <a:pt x="319" y="114"/>
                  </a:lnTo>
                  <a:lnTo>
                    <a:pt x="342" y="114"/>
                  </a:lnTo>
                  <a:lnTo>
                    <a:pt x="364" y="114"/>
                  </a:lnTo>
                  <a:lnTo>
                    <a:pt x="380" y="115"/>
                  </a:lnTo>
                  <a:lnTo>
                    <a:pt x="396" y="115"/>
                  </a:lnTo>
                  <a:lnTo>
                    <a:pt x="412" y="116"/>
                  </a:lnTo>
                  <a:lnTo>
                    <a:pt x="428" y="116"/>
                  </a:lnTo>
                  <a:lnTo>
                    <a:pt x="444" y="117"/>
                  </a:lnTo>
                  <a:lnTo>
                    <a:pt x="460" y="117"/>
                  </a:lnTo>
                  <a:lnTo>
                    <a:pt x="476" y="118"/>
                  </a:lnTo>
                  <a:lnTo>
                    <a:pt x="492" y="118"/>
                  </a:lnTo>
                  <a:lnTo>
                    <a:pt x="507" y="119"/>
                  </a:lnTo>
                  <a:lnTo>
                    <a:pt x="523" y="120"/>
                  </a:lnTo>
                  <a:lnTo>
                    <a:pt x="540" y="120"/>
                  </a:lnTo>
                  <a:lnTo>
                    <a:pt x="556" y="122"/>
                  </a:lnTo>
                  <a:lnTo>
                    <a:pt x="572" y="122"/>
                  </a:lnTo>
                  <a:lnTo>
                    <a:pt x="587" y="123"/>
                  </a:lnTo>
                  <a:lnTo>
                    <a:pt x="603" y="123"/>
                  </a:lnTo>
                  <a:lnTo>
                    <a:pt x="619" y="124"/>
                  </a:lnTo>
                  <a:lnTo>
                    <a:pt x="631" y="127"/>
                  </a:lnTo>
                  <a:lnTo>
                    <a:pt x="643" y="130"/>
                  </a:lnTo>
                  <a:lnTo>
                    <a:pt x="655" y="134"/>
                  </a:lnTo>
                  <a:lnTo>
                    <a:pt x="667" y="138"/>
                  </a:lnTo>
                  <a:lnTo>
                    <a:pt x="678" y="141"/>
                  </a:lnTo>
                  <a:lnTo>
                    <a:pt x="690" y="144"/>
                  </a:lnTo>
                  <a:lnTo>
                    <a:pt x="702" y="148"/>
                  </a:lnTo>
                  <a:lnTo>
                    <a:pt x="715" y="152"/>
                  </a:lnTo>
                  <a:lnTo>
                    <a:pt x="727" y="155"/>
                  </a:lnTo>
                  <a:lnTo>
                    <a:pt x="739" y="159"/>
                  </a:lnTo>
                  <a:lnTo>
                    <a:pt x="751" y="162"/>
                  </a:lnTo>
                  <a:lnTo>
                    <a:pt x="762" y="167"/>
                  </a:lnTo>
                  <a:lnTo>
                    <a:pt x="774" y="170"/>
                  </a:lnTo>
                  <a:lnTo>
                    <a:pt x="786" y="173"/>
                  </a:lnTo>
                  <a:lnTo>
                    <a:pt x="798" y="177"/>
                  </a:lnTo>
                  <a:lnTo>
                    <a:pt x="810" y="181"/>
                  </a:lnTo>
                  <a:lnTo>
                    <a:pt x="825" y="189"/>
                  </a:lnTo>
                  <a:lnTo>
                    <a:pt x="841" y="197"/>
                  </a:lnTo>
                  <a:lnTo>
                    <a:pt x="856" y="205"/>
                  </a:lnTo>
                  <a:lnTo>
                    <a:pt x="872" y="213"/>
                  </a:lnTo>
                  <a:lnTo>
                    <a:pt x="887" y="222"/>
                  </a:lnTo>
                  <a:lnTo>
                    <a:pt x="902" y="230"/>
                  </a:lnTo>
                  <a:lnTo>
                    <a:pt x="918" y="238"/>
                  </a:lnTo>
                  <a:lnTo>
                    <a:pt x="934" y="246"/>
                  </a:lnTo>
                  <a:lnTo>
                    <a:pt x="965" y="248"/>
                  </a:lnTo>
                  <a:lnTo>
                    <a:pt x="997" y="251"/>
                  </a:lnTo>
                  <a:lnTo>
                    <a:pt x="1028" y="254"/>
                  </a:lnTo>
                  <a:lnTo>
                    <a:pt x="1059" y="256"/>
                  </a:lnTo>
                  <a:lnTo>
                    <a:pt x="1091" y="258"/>
                  </a:lnTo>
                  <a:lnTo>
                    <a:pt x="1123" y="260"/>
                  </a:lnTo>
                  <a:lnTo>
                    <a:pt x="1154" y="263"/>
                  </a:lnTo>
                  <a:lnTo>
                    <a:pt x="1185" y="266"/>
                  </a:lnTo>
                  <a:lnTo>
                    <a:pt x="1217" y="268"/>
                  </a:lnTo>
                  <a:lnTo>
                    <a:pt x="1249" y="270"/>
                  </a:lnTo>
                  <a:lnTo>
                    <a:pt x="1280" y="273"/>
                  </a:lnTo>
                  <a:lnTo>
                    <a:pt x="1311" y="275"/>
                  </a:lnTo>
                  <a:lnTo>
                    <a:pt x="1343" y="277"/>
                  </a:lnTo>
                  <a:lnTo>
                    <a:pt x="1375" y="280"/>
                  </a:lnTo>
                  <a:lnTo>
                    <a:pt x="1406" y="283"/>
                  </a:lnTo>
                  <a:lnTo>
                    <a:pt x="1437" y="285"/>
                  </a:lnTo>
                  <a:lnTo>
                    <a:pt x="1425" y="250"/>
                  </a:lnTo>
                  <a:lnTo>
                    <a:pt x="1414" y="214"/>
                  </a:lnTo>
                  <a:lnTo>
                    <a:pt x="1402" y="179"/>
                  </a:lnTo>
                  <a:lnTo>
                    <a:pt x="1390" y="142"/>
                  </a:lnTo>
                  <a:lnTo>
                    <a:pt x="1378" y="107"/>
                  </a:lnTo>
                  <a:lnTo>
                    <a:pt x="1366" y="71"/>
                  </a:lnTo>
                  <a:lnTo>
                    <a:pt x="1354" y="36"/>
                  </a:lnTo>
                  <a:lnTo>
                    <a:pt x="1343" y="0"/>
                  </a:lnTo>
                  <a:lnTo>
                    <a:pt x="1301" y="1"/>
                  </a:lnTo>
                  <a:lnTo>
                    <a:pt x="1260" y="1"/>
                  </a:lnTo>
                  <a:lnTo>
                    <a:pt x="1218" y="2"/>
                  </a:lnTo>
                  <a:lnTo>
                    <a:pt x="1176" y="2"/>
                  </a:lnTo>
                  <a:lnTo>
                    <a:pt x="1135" y="3"/>
                  </a:lnTo>
                  <a:lnTo>
                    <a:pt x="1093" y="3"/>
                  </a:lnTo>
                  <a:lnTo>
                    <a:pt x="1051" y="4"/>
                  </a:lnTo>
                  <a:lnTo>
                    <a:pt x="1010" y="4"/>
                  </a:lnTo>
                  <a:lnTo>
                    <a:pt x="968" y="5"/>
                  </a:lnTo>
                  <a:lnTo>
                    <a:pt x="926" y="6"/>
                  </a:lnTo>
                  <a:lnTo>
                    <a:pt x="885" y="6"/>
                  </a:lnTo>
                  <a:lnTo>
                    <a:pt x="843" y="8"/>
                  </a:lnTo>
                  <a:lnTo>
                    <a:pt x="801" y="8"/>
                  </a:lnTo>
                  <a:lnTo>
                    <a:pt x="760" y="9"/>
                  </a:lnTo>
                  <a:lnTo>
                    <a:pt x="718" y="9"/>
                  </a:lnTo>
                  <a:lnTo>
                    <a:pt x="677" y="10"/>
                  </a:lnTo>
                  <a:lnTo>
                    <a:pt x="635" y="10"/>
                  </a:lnTo>
                  <a:lnTo>
                    <a:pt x="593" y="11"/>
                  </a:lnTo>
                  <a:lnTo>
                    <a:pt x="553" y="11"/>
                  </a:lnTo>
                  <a:lnTo>
                    <a:pt x="511" y="12"/>
                  </a:lnTo>
                  <a:lnTo>
                    <a:pt x="470" y="13"/>
                  </a:lnTo>
                  <a:lnTo>
                    <a:pt x="428" y="13"/>
                  </a:lnTo>
                  <a:lnTo>
                    <a:pt x="386" y="14"/>
                  </a:lnTo>
                  <a:lnTo>
                    <a:pt x="345" y="14"/>
                  </a:lnTo>
                  <a:lnTo>
                    <a:pt x="303" y="15"/>
                  </a:lnTo>
                  <a:lnTo>
                    <a:pt x="262" y="15"/>
                  </a:lnTo>
                  <a:lnTo>
                    <a:pt x="220" y="16"/>
                  </a:lnTo>
                  <a:lnTo>
                    <a:pt x="178" y="16"/>
                  </a:lnTo>
                  <a:lnTo>
                    <a:pt x="137" y="17"/>
                  </a:lnTo>
                  <a:lnTo>
                    <a:pt x="95" y="17"/>
                  </a:lnTo>
                  <a:lnTo>
                    <a:pt x="54" y="18"/>
                  </a:lnTo>
                  <a:lnTo>
                    <a:pt x="12" y="18"/>
                  </a:lnTo>
                  <a:lnTo>
                    <a:pt x="9" y="29"/>
                  </a:lnTo>
                  <a:lnTo>
                    <a:pt x="5" y="55"/>
                  </a:lnTo>
                  <a:lnTo>
                    <a:pt x="0" y="87"/>
                  </a:lnTo>
                  <a:lnTo>
                    <a:pt x="4" y="114"/>
                  </a:lnTo>
                  <a:close/>
                </a:path>
              </a:pathLst>
            </a:custGeom>
            <a:solidFill>
              <a:srgbClr val="4F596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8" name="Shape 808"/>
            <p:cNvSpPr/>
            <p:nvPr/>
          </p:nvSpPr>
          <p:spPr>
            <a:xfrm flipH="1">
              <a:off x="401608" y="3543294"/>
              <a:ext cx="539750" cy="312737"/>
            </a:xfrm>
            <a:custGeom>
              <a:pathLst>
                <a:path extrusionOk="0" h="786" w="1359">
                  <a:moveTo>
                    <a:pt x="51" y="0"/>
                  </a:moveTo>
                  <a:lnTo>
                    <a:pt x="82" y="106"/>
                  </a:lnTo>
                  <a:lnTo>
                    <a:pt x="0" y="740"/>
                  </a:lnTo>
                  <a:lnTo>
                    <a:pt x="36" y="745"/>
                  </a:lnTo>
                  <a:lnTo>
                    <a:pt x="73" y="750"/>
                  </a:lnTo>
                  <a:lnTo>
                    <a:pt x="110" y="754"/>
                  </a:lnTo>
                  <a:lnTo>
                    <a:pt x="147" y="758"/>
                  </a:lnTo>
                  <a:lnTo>
                    <a:pt x="184" y="763"/>
                  </a:lnTo>
                  <a:lnTo>
                    <a:pt x="221" y="766"/>
                  </a:lnTo>
                  <a:lnTo>
                    <a:pt x="259" y="769"/>
                  </a:lnTo>
                  <a:lnTo>
                    <a:pt x="298" y="772"/>
                  </a:lnTo>
                  <a:lnTo>
                    <a:pt x="337" y="776"/>
                  </a:lnTo>
                  <a:lnTo>
                    <a:pt x="375" y="778"/>
                  </a:lnTo>
                  <a:lnTo>
                    <a:pt x="414" y="780"/>
                  </a:lnTo>
                  <a:lnTo>
                    <a:pt x="453" y="781"/>
                  </a:lnTo>
                  <a:lnTo>
                    <a:pt x="493" y="783"/>
                  </a:lnTo>
                  <a:lnTo>
                    <a:pt x="533" y="784"/>
                  </a:lnTo>
                  <a:lnTo>
                    <a:pt x="572" y="785"/>
                  </a:lnTo>
                  <a:lnTo>
                    <a:pt x="613" y="785"/>
                  </a:lnTo>
                  <a:lnTo>
                    <a:pt x="654" y="786"/>
                  </a:lnTo>
                  <a:lnTo>
                    <a:pt x="695" y="786"/>
                  </a:lnTo>
                  <a:lnTo>
                    <a:pt x="736" y="785"/>
                  </a:lnTo>
                  <a:lnTo>
                    <a:pt x="777" y="785"/>
                  </a:lnTo>
                  <a:lnTo>
                    <a:pt x="819" y="784"/>
                  </a:lnTo>
                  <a:lnTo>
                    <a:pt x="861" y="783"/>
                  </a:lnTo>
                  <a:lnTo>
                    <a:pt x="904" y="781"/>
                  </a:lnTo>
                  <a:lnTo>
                    <a:pt x="946" y="780"/>
                  </a:lnTo>
                  <a:lnTo>
                    <a:pt x="989" y="778"/>
                  </a:lnTo>
                  <a:lnTo>
                    <a:pt x="1033" y="776"/>
                  </a:lnTo>
                  <a:lnTo>
                    <a:pt x="1076" y="772"/>
                  </a:lnTo>
                  <a:lnTo>
                    <a:pt x="1120" y="770"/>
                  </a:lnTo>
                  <a:lnTo>
                    <a:pt x="1164" y="767"/>
                  </a:lnTo>
                  <a:lnTo>
                    <a:pt x="1208" y="763"/>
                  </a:lnTo>
                  <a:lnTo>
                    <a:pt x="1254" y="759"/>
                  </a:lnTo>
                  <a:lnTo>
                    <a:pt x="1299" y="755"/>
                  </a:lnTo>
                  <a:lnTo>
                    <a:pt x="1359" y="725"/>
                  </a:lnTo>
                  <a:lnTo>
                    <a:pt x="1239" y="97"/>
                  </a:lnTo>
                  <a:lnTo>
                    <a:pt x="1261" y="0"/>
                  </a:lnTo>
                  <a:lnTo>
                    <a:pt x="1258" y="0"/>
                  </a:lnTo>
                  <a:lnTo>
                    <a:pt x="1247" y="0"/>
                  </a:lnTo>
                  <a:lnTo>
                    <a:pt x="1231" y="0"/>
                  </a:lnTo>
                  <a:lnTo>
                    <a:pt x="1210" y="0"/>
                  </a:lnTo>
                  <a:lnTo>
                    <a:pt x="1183" y="0"/>
                  </a:lnTo>
                  <a:lnTo>
                    <a:pt x="1150" y="0"/>
                  </a:lnTo>
                  <a:lnTo>
                    <a:pt x="1114" y="0"/>
                  </a:lnTo>
                  <a:lnTo>
                    <a:pt x="1073" y="0"/>
                  </a:lnTo>
                  <a:lnTo>
                    <a:pt x="1029" y="0"/>
                  </a:lnTo>
                  <a:lnTo>
                    <a:pt x="982" y="0"/>
                  </a:lnTo>
                  <a:lnTo>
                    <a:pt x="932" y="0"/>
                  </a:lnTo>
                  <a:lnTo>
                    <a:pt x="880" y="0"/>
                  </a:lnTo>
                  <a:lnTo>
                    <a:pt x="826" y="0"/>
                  </a:lnTo>
                  <a:lnTo>
                    <a:pt x="771" y="0"/>
                  </a:lnTo>
                  <a:lnTo>
                    <a:pt x="715" y="0"/>
                  </a:lnTo>
                  <a:lnTo>
                    <a:pt x="660" y="0"/>
                  </a:lnTo>
                  <a:lnTo>
                    <a:pt x="602" y="0"/>
                  </a:lnTo>
                  <a:lnTo>
                    <a:pt x="547" y="0"/>
                  </a:lnTo>
                  <a:lnTo>
                    <a:pt x="492" y="0"/>
                  </a:lnTo>
                  <a:lnTo>
                    <a:pt x="438" y="0"/>
                  </a:lnTo>
                  <a:lnTo>
                    <a:pt x="385" y="0"/>
                  </a:lnTo>
                  <a:lnTo>
                    <a:pt x="336" y="0"/>
                  </a:lnTo>
                  <a:lnTo>
                    <a:pt x="288" y="0"/>
                  </a:lnTo>
                  <a:lnTo>
                    <a:pt x="244" y="0"/>
                  </a:lnTo>
                  <a:lnTo>
                    <a:pt x="203" y="0"/>
                  </a:lnTo>
                  <a:lnTo>
                    <a:pt x="165" y="0"/>
                  </a:lnTo>
                  <a:lnTo>
                    <a:pt x="133" y="0"/>
                  </a:lnTo>
                  <a:lnTo>
                    <a:pt x="105" y="0"/>
                  </a:lnTo>
                  <a:lnTo>
                    <a:pt x="83" y="0"/>
                  </a:lnTo>
                  <a:lnTo>
                    <a:pt x="66" y="0"/>
                  </a:lnTo>
                  <a:lnTo>
                    <a:pt x="56" y="0"/>
                  </a:lnTo>
                  <a:lnTo>
                    <a:pt x="51" y="0"/>
                  </a:lnTo>
                  <a:close/>
                </a:path>
              </a:pathLst>
            </a:custGeom>
            <a:solidFill>
              <a:srgbClr val="C1936D"/>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09" name="Shape 809"/>
            <p:cNvSpPr/>
            <p:nvPr/>
          </p:nvSpPr>
          <p:spPr>
            <a:xfrm flipH="1">
              <a:off x="406370" y="3536944"/>
              <a:ext cx="512762" cy="249237"/>
            </a:xfrm>
            <a:custGeom>
              <a:pathLst>
                <a:path extrusionOk="0" h="627" w="1291">
                  <a:moveTo>
                    <a:pt x="47" y="142"/>
                  </a:moveTo>
                  <a:lnTo>
                    <a:pt x="85" y="142"/>
                  </a:lnTo>
                  <a:lnTo>
                    <a:pt x="121" y="143"/>
                  </a:lnTo>
                  <a:lnTo>
                    <a:pt x="158" y="143"/>
                  </a:lnTo>
                  <a:lnTo>
                    <a:pt x="194" y="145"/>
                  </a:lnTo>
                  <a:lnTo>
                    <a:pt x="230" y="146"/>
                  </a:lnTo>
                  <a:lnTo>
                    <a:pt x="264" y="149"/>
                  </a:lnTo>
                  <a:lnTo>
                    <a:pt x="299" y="152"/>
                  </a:lnTo>
                  <a:lnTo>
                    <a:pt x="332" y="156"/>
                  </a:lnTo>
                  <a:lnTo>
                    <a:pt x="364" y="160"/>
                  </a:lnTo>
                  <a:lnTo>
                    <a:pt x="397" y="165"/>
                  </a:lnTo>
                  <a:lnTo>
                    <a:pt x="429" y="171"/>
                  </a:lnTo>
                  <a:lnTo>
                    <a:pt x="460" y="178"/>
                  </a:lnTo>
                  <a:lnTo>
                    <a:pt x="490" y="185"/>
                  </a:lnTo>
                  <a:lnTo>
                    <a:pt x="521" y="194"/>
                  </a:lnTo>
                  <a:lnTo>
                    <a:pt x="550" y="203"/>
                  </a:lnTo>
                  <a:lnTo>
                    <a:pt x="579" y="214"/>
                  </a:lnTo>
                  <a:lnTo>
                    <a:pt x="607" y="226"/>
                  </a:lnTo>
                  <a:lnTo>
                    <a:pt x="634" y="239"/>
                  </a:lnTo>
                  <a:lnTo>
                    <a:pt x="660" y="253"/>
                  </a:lnTo>
                  <a:lnTo>
                    <a:pt x="686" y="268"/>
                  </a:lnTo>
                  <a:lnTo>
                    <a:pt x="712" y="284"/>
                  </a:lnTo>
                  <a:lnTo>
                    <a:pt x="737" y="302"/>
                  </a:lnTo>
                  <a:lnTo>
                    <a:pt x="761" y="322"/>
                  </a:lnTo>
                  <a:lnTo>
                    <a:pt x="784" y="343"/>
                  </a:lnTo>
                  <a:lnTo>
                    <a:pt x="808" y="366"/>
                  </a:lnTo>
                  <a:lnTo>
                    <a:pt x="829" y="389"/>
                  </a:lnTo>
                  <a:lnTo>
                    <a:pt x="851" y="415"/>
                  </a:lnTo>
                  <a:lnTo>
                    <a:pt x="873" y="443"/>
                  </a:lnTo>
                  <a:lnTo>
                    <a:pt x="892" y="472"/>
                  </a:lnTo>
                  <a:lnTo>
                    <a:pt x="912" y="502"/>
                  </a:lnTo>
                  <a:lnTo>
                    <a:pt x="931" y="536"/>
                  </a:lnTo>
                  <a:lnTo>
                    <a:pt x="949" y="570"/>
                  </a:lnTo>
                  <a:lnTo>
                    <a:pt x="953" y="584"/>
                  </a:lnTo>
                  <a:lnTo>
                    <a:pt x="959" y="598"/>
                  </a:lnTo>
                  <a:lnTo>
                    <a:pt x="963" y="613"/>
                  </a:lnTo>
                  <a:lnTo>
                    <a:pt x="967" y="627"/>
                  </a:lnTo>
                  <a:lnTo>
                    <a:pt x="988" y="627"/>
                  </a:lnTo>
                  <a:lnTo>
                    <a:pt x="1008" y="627"/>
                  </a:lnTo>
                  <a:lnTo>
                    <a:pt x="1028" y="627"/>
                  </a:lnTo>
                  <a:lnTo>
                    <a:pt x="1048" y="627"/>
                  </a:lnTo>
                  <a:lnTo>
                    <a:pt x="1068" y="627"/>
                  </a:lnTo>
                  <a:lnTo>
                    <a:pt x="1089" y="627"/>
                  </a:lnTo>
                  <a:lnTo>
                    <a:pt x="1109" y="627"/>
                  </a:lnTo>
                  <a:lnTo>
                    <a:pt x="1130" y="627"/>
                  </a:lnTo>
                  <a:lnTo>
                    <a:pt x="1149" y="627"/>
                  </a:lnTo>
                  <a:lnTo>
                    <a:pt x="1170" y="627"/>
                  </a:lnTo>
                  <a:lnTo>
                    <a:pt x="1190" y="627"/>
                  </a:lnTo>
                  <a:lnTo>
                    <a:pt x="1210" y="627"/>
                  </a:lnTo>
                  <a:lnTo>
                    <a:pt x="1231" y="627"/>
                  </a:lnTo>
                  <a:lnTo>
                    <a:pt x="1250" y="627"/>
                  </a:lnTo>
                  <a:lnTo>
                    <a:pt x="1271" y="627"/>
                  </a:lnTo>
                  <a:lnTo>
                    <a:pt x="1291" y="627"/>
                  </a:lnTo>
                  <a:lnTo>
                    <a:pt x="1277" y="564"/>
                  </a:lnTo>
                  <a:lnTo>
                    <a:pt x="1262" y="501"/>
                  </a:lnTo>
                  <a:lnTo>
                    <a:pt x="1248" y="438"/>
                  </a:lnTo>
                  <a:lnTo>
                    <a:pt x="1234" y="375"/>
                  </a:lnTo>
                  <a:lnTo>
                    <a:pt x="1219" y="312"/>
                  </a:lnTo>
                  <a:lnTo>
                    <a:pt x="1205" y="250"/>
                  </a:lnTo>
                  <a:lnTo>
                    <a:pt x="1191" y="186"/>
                  </a:lnTo>
                  <a:lnTo>
                    <a:pt x="1177" y="124"/>
                  </a:lnTo>
                  <a:lnTo>
                    <a:pt x="1184" y="93"/>
                  </a:lnTo>
                  <a:lnTo>
                    <a:pt x="1191" y="61"/>
                  </a:lnTo>
                  <a:lnTo>
                    <a:pt x="1198" y="31"/>
                  </a:lnTo>
                  <a:lnTo>
                    <a:pt x="1205" y="0"/>
                  </a:lnTo>
                  <a:lnTo>
                    <a:pt x="1167" y="0"/>
                  </a:lnTo>
                  <a:lnTo>
                    <a:pt x="1130" y="1"/>
                  </a:lnTo>
                  <a:lnTo>
                    <a:pt x="1092" y="1"/>
                  </a:lnTo>
                  <a:lnTo>
                    <a:pt x="1054" y="1"/>
                  </a:lnTo>
                  <a:lnTo>
                    <a:pt x="1017" y="1"/>
                  </a:lnTo>
                  <a:lnTo>
                    <a:pt x="979" y="2"/>
                  </a:lnTo>
                  <a:lnTo>
                    <a:pt x="941" y="2"/>
                  </a:lnTo>
                  <a:lnTo>
                    <a:pt x="904" y="2"/>
                  </a:lnTo>
                  <a:lnTo>
                    <a:pt x="866" y="3"/>
                  </a:lnTo>
                  <a:lnTo>
                    <a:pt x="828" y="3"/>
                  </a:lnTo>
                  <a:lnTo>
                    <a:pt x="791" y="3"/>
                  </a:lnTo>
                  <a:lnTo>
                    <a:pt x="753" y="3"/>
                  </a:lnTo>
                  <a:lnTo>
                    <a:pt x="715" y="4"/>
                  </a:lnTo>
                  <a:lnTo>
                    <a:pt x="678" y="4"/>
                  </a:lnTo>
                  <a:lnTo>
                    <a:pt x="640" y="4"/>
                  </a:lnTo>
                  <a:lnTo>
                    <a:pt x="602" y="4"/>
                  </a:lnTo>
                  <a:lnTo>
                    <a:pt x="565" y="6"/>
                  </a:lnTo>
                  <a:lnTo>
                    <a:pt x="527" y="6"/>
                  </a:lnTo>
                  <a:lnTo>
                    <a:pt x="489" y="6"/>
                  </a:lnTo>
                  <a:lnTo>
                    <a:pt x="452" y="7"/>
                  </a:lnTo>
                  <a:lnTo>
                    <a:pt x="414" y="7"/>
                  </a:lnTo>
                  <a:lnTo>
                    <a:pt x="376" y="7"/>
                  </a:lnTo>
                  <a:lnTo>
                    <a:pt x="339" y="7"/>
                  </a:lnTo>
                  <a:lnTo>
                    <a:pt x="301" y="8"/>
                  </a:lnTo>
                  <a:lnTo>
                    <a:pt x="263" y="8"/>
                  </a:lnTo>
                  <a:lnTo>
                    <a:pt x="226" y="8"/>
                  </a:lnTo>
                  <a:lnTo>
                    <a:pt x="188" y="9"/>
                  </a:lnTo>
                  <a:lnTo>
                    <a:pt x="150" y="9"/>
                  </a:lnTo>
                  <a:lnTo>
                    <a:pt x="113" y="9"/>
                  </a:lnTo>
                  <a:lnTo>
                    <a:pt x="75" y="9"/>
                  </a:lnTo>
                  <a:lnTo>
                    <a:pt x="37" y="10"/>
                  </a:lnTo>
                  <a:lnTo>
                    <a:pt x="0" y="10"/>
                  </a:lnTo>
                  <a:lnTo>
                    <a:pt x="2" y="16"/>
                  </a:lnTo>
                  <a:lnTo>
                    <a:pt x="8" y="34"/>
                  </a:lnTo>
                  <a:lnTo>
                    <a:pt x="17" y="57"/>
                  </a:lnTo>
                  <a:lnTo>
                    <a:pt x="27" y="83"/>
                  </a:lnTo>
                  <a:lnTo>
                    <a:pt x="36" y="109"/>
                  </a:lnTo>
                  <a:lnTo>
                    <a:pt x="44" y="129"/>
                  </a:lnTo>
                  <a:lnTo>
                    <a:pt x="48" y="142"/>
                  </a:lnTo>
                  <a:lnTo>
                    <a:pt x="47" y="142"/>
                  </a:lnTo>
                  <a:close/>
                </a:path>
              </a:pathLst>
            </a:custGeom>
            <a:solidFill>
              <a:srgbClr val="A3754F"/>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0" name="Shape 810"/>
            <p:cNvSpPr/>
            <p:nvPr/>
          </p:nvSpPr>
          <p:spPr>
            <a:xfrm flipH="1">
              <a:off x="436532" y="3535357"/>
              <a:ext cx="482600" cy="250825"/>
            </a:xfrm>
            <a:custGeom>
              <a:pathLst>
                <a:path extrusionOk="0" h="633" w="1214">
                  <a:moveTo>
                    <a:pt x="47" y="148"/>
                  </a:moveTo>
                  <a:lnTo>
                    <a:pt x="85" y="148"/>
                  </a:lnTo>
                  <a:lnTo>
                    <a:pt x="121" y="149"/>
                  </a:lnTo>
                  <a:lnTo>
                    <a:pt x="158" y="149"/>
                  </a:lnTo>
                  <a:lnTo>
                    <a:pt x="194" y="151"/>
                  </a:lnTo>
                  <a:lnTo>
                    <a:pt x="230" y="152"/>
                  </a:lnTo>
                  <a:lnTo>
                    <a:pt x="264" y="155"/>
                  </a:lnTo>
                  <a:lnTo>
                    <a:pt x="299" y="158"/>
                  </a:lnTo>
                  <a:lnTo>
                    <a:pt x="332" y="162"/>
                  </a:lnTo>
                  <a:lnTo>
                    <a:pt x="364" y="166"/>
                  </a:lnTo>
                  <a:lnTo>
                    <a:pt x="397" y="171"/>
                  </a:lnTo>
                  <a:lnTo>
                    <a:pt x="429" y="177"/>
                  </a:lnTo>
                  <a:lnTo>
                    <a:pt x="460" y="184"/>
                  </a:lnTo>
                  <a:lnTo>
                    <a:pt x="490" y="191"/>
                  </a:lnTo>
                  <a:lnTo>
                    <a:pt x="521" y="200"/>
                  </a:lnTo>
                  <a:lnTo>
                    <a:pt x="550" y="209"/>
                  </a:lnTo>
                  <a:lnTo>
                    <a:pt x="579" y="220"/>
                  </a:lnTo>
                  <a:lnTo>
                    <a:pt x="607" y="232"/>
                  </a:lnTo>
                  <a:lnTo>
                    <a:pt x="634" y="245"/>
                  </a:lnTo>
                  <a:lnTo>
                    <a:pt x="660" y="259"/>
                  </a:lnTo>
                  <a:lnTo>
                    <a:pt x="686" y="274"/>
                  </a:lnTo>
                  <a:lnTo>
                    <a:pt x="712" y="290"/>
                  </a:lnTo>
                  <a:lnTo>
                    <a:pt x="737" y="308"/>
                  </a:lnTo>
                  <a:lnTo>
                    <a:pt x="761" y="328"/>
                  </a:lnTo>
                  <a:lnTo>
                    <a:pt x="784" y="349"/>
                  </a:lnTo>
                  <a:lnTo>
                    <a:pt x="808" y="372"/>
                  </a:lnTo>
                  <a:lnTo>
                    <a:pt x="829" y="395"/>
                  </a:lnTo>
                  <a:lnTo>
                    <a:pt x="851" y="421"/>
                  </a:lnTo>
                  <a:lnTo>
                    <a:pt x="873" y="449"/>
                  </a:lnTo>
                  <a:lnTo>
                    <a:pt x="892" y="478"/>
                  </a:lnTo>
                  <a:lnTo>
                    <a:pt x="912" y="508"/>
                  </a:lnTo>
                  <a:lnTo>
                    <a:pt x="931" y="542"/>
                  </a:lnTo>
                  <a:lnTo>
                    <a:pt x="949" y="576"/>
                  </a:lnTo>
                  <a:lnTo>
                    <a:pt x="953" y="590"/>
                  </a:lnTo>
                  <a:lnTo>
                    <a:pt x="959" y="604"/>
                  </a:lnTo>
                  <a:lnTo>
                    <a:pt x="963" y="619"/>
                  </a:lnTo>
                  <a:lnTo>
                    <a:pt x="967" y="633"/>
                  </a:lnTo>
                  <a:lnTo>
                    <a:pt x="987" y="633"/>
                  </a:lnTo>
                  <a:lnTo>
                    <a:pt x="1004" y="633"/>
                  </a:lnTo>
                  <a:lnTo>
                    <a:pt x="1021" y="632"/>
                  </a:lnTo>
                  <a:lnTo>
                    <a:pt x="1036" y="632"/>
                  </a:lnTo>
                  <a:lnTo>
                    <a:pt x="1050" y="632"/>
                  </a:lnTo>
                  <a:lnTo>
                    <a:pt x="1064" y="631"/>
                  </a:lnTo>
                  <a:lnTo>
                    <a:pt x="1077" y="631"/>
                  </a:lnTo>
                  <a:lnTo>
                    <a:pt x="1091" y="630"/>
                  </a:lnTo>
                  <a:lnTo>
                    <a:pt x="1104" y="629"/>
                  </a:lnTo>
                  <a:lnTo>
                    <a:pt x="1117" y="629"/>
                  </a:lnTo>
                  <a:lnTo>
                    <a:pt x="1131" y="628"/>
                  </a:lnTo>
                  <a:lnTo>
                    <a:pt x="1145" y="628"/>
                  </a:lnTo>
                  <a:lnTo>
                    <a:pt x="1160" y="628"/>
                  </a:lnTo>
                  <a:lnTo>
                    <a:pt x="1177" y="627"/>
                  </a:lnTo>
                  <a:lnTo>
                    <a:pt x="1194" y="627"/>
                  </a:lnTo>
                  <a:lnTo>
                    <a:pt x="1214" y="627"/>
                  </a:lnTo>
                  <a:lnTo>
                    <a:pt x="1200" y="563"/>
                  </a:lnTo>
                  <a:lnTo>
                    <a:pt x="1185" y="501"/>
                  </a:lnTo>
                  <a:lnTo>
                    <a:pt x="1171" y="437"/>
                  </a:lnTo>
                  <a:lnTo>
                    <a:pt x="1157" y="375"/>
                  </a:lnTo>
                  <a:lnTo>
                    <a:pt x="1142" y="312"/>
                  </a:lnTo>
                  <a:lnTo>
                    <a:pt x="1128" y="249"/>
                  </a:lnTo>
                  <a:lnTo>
                    <a:pt x="1114" y="186"/>
                  </a:lnTo>
                  <a:lnTo>
                    <a:pt x="1100" y="123"/>
                  </a:lnTo>
                  <a:lnTo>
                    <a:pt x="1106" y="92"/>
                  </a:lnTo>
                  <a:lnTo>
                    <a:pt x="1114" y="61"/>
                  </a:lnTo>
                  <a:lnTo>
                    <a:pt x="1121" y="31"/>
                  </a:lnTo>
                  <a:lnTo>
                    <a:pt x="1128" y="0"/>
                  </a:lnTo>
                  <a:lnTo>
                    <a:pt x="1090" y="0"/>
                  </a:lnTo>
                  <a:lnTo>
                    <a:pt x="1053" y="1"/>
                  </a:lnTo>
                  <a:lnTo>
                    <a:pt x="1017" y="1"/>
                  </a:lnTo>
                  <a:lnTo>
                    <a:pt x="980" y="1"/>
                  </a:lnTo>
                  <a:lnTo>
                    <a:pt x="944" y="2"/>
                  </a:lnTo>
                  <a:lnTo>
                    <a:pt x="908" y="2"/>
                  </a:lnTo>
                  <a:lnTo>
                    <a:pt x="874" y="3"/>
                  </a:lnTo>
                  <a:lnTo>
                    <a:pt x="838" y="3"/>
                  </a:lnTo>
                  <a:lnTo>
                    <a:pt x="804" y="4"/>
                  </a:lnTo>
                  <a:lnTo>
                    <a:pt x="768" y="4"/>
                  </a:lnTo>
                  <a:lnTo>
                    <a:pt x="734" y="5"/>
                  </a:lnTo>
                  <a:lnTo>
                    <a:pt x="699" y="5"/>
                  </a:lnTo>
                  <a:lnTo>
                    <a:pt x="666" y="6"/>
                  </a:lnTo>
                  <a:lnTo>
                    <a:pt x="631" y="6"/>
                  </a:lnTo>
                  <a:lnTo>
                    <a:pt x="597" y="7"/>
                  </a:lnTo>
                  <a:lnTo>
                    <a:pt x="564" y="7"/>
                  </a:lnTo>
                  <a:lnTo>
                    <a:pt x="529" y="8"/>
                  </a:lnTo>
                  <a:lnTo>
                    <a:pt x="495" y="9"/>
                  </a:lnTo>
                  <a:lnTo>
                    <a:pt x="461" y="9"/>
                  </a:lnTo>
                  <a:lnTo>
                    <a:pt x="427" y="10"/>
                  </a:lnTo>
                  <a:lnTo>
                    <a:pt x="392" y="10"/>
                  </a:lnTo>
                  <a:lnTo>
                    <a:pt x="358" y="12"/>
                  </a:lnTo>
                  <a:lnTo>
                    <a:pt x="324" y="12"/>
                  </a:lnTo>
                  <a:lnTo>
                    <a:pt x="289" y="13"/>
                  </a:lnTo>
                  <a:lnTo>
                    <a:pt x="254" y="13"/>
                  </a:lnTo>
                  <a:lnTo>
                    <a:pt x="218" y="14"/>
                  </a:lnTo>
                  <a:lnTo>
                    <a:pt x="183" y="14"/>
                  </a:lnTo>
                  <a:lnTo>
                    <a:pt x="147" y="15"/>
                  </a:lnTo>
                  <a:lnTo>
                    <a:pt x="110" y="15"/>
                  </a:lnTo>
                  <a:lnTo>
                    <a:pt x="74" y="15"/>
                  </a:lnTo>
                  <a:lnTo>
                    <a:pt x="37" y="16"/>
                  </a:lnTo>
                  <a:lnTo>
                    <a:pt x="0" y="16"/>
                  </a:lnTo>
                  <a:lnTo>
                    <a:pt x="2" y="22"/>
                  </a:lnTo>
                  <a:lnTo>
                    <a:pt x="8" y="40"/>
                  </a:lnTo>
                  <a:lnTo>
                    <a:pt x="17" y="63"/>
                  </a:lnTo>
                  <a:lnTo>
                    <a:pt x="27" y="89"/>
                  </a:lnTo>
                  <a:lnTo>
                    <a:pt x="36" y="115"/>
                  </a:lnTo>
                  <a:lnTo>
                    <a:pt x="44" y="135"/>
                  </a:lnTo>
                  <a:lnTo>
                    <a:pt x="48" y="148"/>
                  </a:lnTo>
                  <a:lnTo>
                    <a:pt x="47" y="148"/>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1" name="Shape 811"/>
            <p:cNvSpPr/>
            <p:nvPr/>
          </p:nvSpPr>
          <p:spPr>
            <a:xfrm flipH="1">
              <a:off x="531783" y="3081332"/>
              <a:ext cx="304800" cy="300037"/>
            </a:xfrm>
            <a:custGeom>
              <a:pathLst>
                <a:path extrusionOk="0" h="757" w="768">
                  <a:moveTo>
                    <a:pt x="634" y="0"/>
                  </a:moveTo>
                  <a:lnTo>
                    <a:pt x="658" y="45"/>
                  </a:lnTo>
                  <a:lnTo>
                    <a:pt x="678" y="89"/>
                  </a:lnTo>
                  <a:lnTo>
                    <a:pt x="698" y="131"/>
                  </a:lnTo>
                  <a:lnTo>
                    <a:pt x="715" y="172"/>
                  </a:lnTo>
                  <a:lnTo>
                    <a:pt x="730" y="213"/>
                  </a:lnTo>
                  <a:lnTo>
                    <a:pt x="743" y="251"/>
                  </a:lnTo>
                  <a:lnTo>
                    <a:pt x="753" y="289"/>
                  </a:lnTo>
                  <a:lnTo>
                    <a:pt x="761" y="326"/>
                  </a:lnTo>
                  <a:lnTo>
                    <a:pt x="766" y="362"/>
                  </a:lnTo>
                  <a:lnTo>
                    <a:pt x="768" y="397"/>
                  </a:lnTo>
                  <a:lnTo>
                    <a:pt x="767" y="432"/>
                  </a:lnTo>
                  <a:lnTo>
                    <a:pt x="763" y="465"/>
                  </a:lnTo>
                  <a:lnTo>
                    <a:pt x="756" y="499"/>
                  </a:lnTo>
                  <a:lnTo>
                    <a:pt x="746" y="532"/>
                  </a:lnTo>
                  <a:lnTo>
                    <a:pt x="733" y="565"/>
                  </a:lnTo>
                  <a:lnTo>
                    <a:pt x="716" y="598"/>
                  </a:lnTo>
                  <a:lnTo>
                    <a:pt x="696" y="629"/>
                  </a:lnTo>
                  <a:lnTo>
                    <a:pt x="670" y="656"/>
                  </a:lnTo>
                  <a:lnTo>
                    <a:pt x="641" y="679"/>
                  </a:lnTo>
                  <a:lnTo>
                    <a:pt x="607" y="700"/>
                  </a:lnTo>
                  <a:lnTo>
                    <a:pt x="571" y="717"/>
                  </a:lnTo>
                  <a:lnTo>
                    <a:pt x="532" y="731"/>
                  </a:lnTo>
                  <a:lnTo>
                    <a:pt x="490" y="742"/>
                  </a:lnTo>
                  <a:lnTo>
                    <a:pt x="446" y="750"/>
                  </a:lnTo>
                  <a:lnTo>
                    <a:pt x="400" y="755"/>
                  </a:lnTo>
                  <a:lnTo>
                    <a:pt x="352" y="757"/>
                  </a:lnTo>
                  <a:lnTo>
                    <a:pt x="304" y="757"/>
                  </a:lnTo>
                  <a:lnTo>
                    <a:pt x="255" y="754"/>
                  </a:lnTo>
                  <a:lnTo>
                    <a:pt x="206" y="748"/>
                  </a:lnTo>
                  <a:lnTo>
                    <a:pt x="156" y="740"/>
                  </a:lnTo>
                  <a:lnTo>
                    <a:pt x="108" y="730"/>
                  </a:lnTo>
                  <a:lnTo>
                    <a:pt x="59" y="717"/>
                  </a:lnTo>
                  <a:lnTo>
                    <a:pt x="52" y="712"/>
                  </a:lnTo>
                  <a:lnTo>
                    <a:pt x="44" y="706"/>
                  </a:lnTo>
                  <a:lnTo>
                    <a:pt x="37" y="701"/>
                  </a:lnTo>
                  <a:lnTo>
                    <a:pt x="29" y="694"/>
                  </a:lnTo>
                  <a:lnTo>
                    <a:pt x="22" y="689"/>
                  </a:lnTo>
                  <a:lnTo>
                    <a:pt x="15" y="684"/>
                  </a:lnTo>
                  <a:lnTo>
                    <a:pt x="8" y="678"/>
                  </a:lnTo>
                  <a:lnTo>
                    <a:pt x="0" y="673"/>
                  </a:lnTo>
                  <a:lnTo>
                    <a:pt x="40" y="631"/>
                  </a:lnTo>
                  <a:lnTo>
                    <a:pt x="80" y="589"/>
                  </a:lnTo>
                  <a:lnTo>
                    <a:pt x="119" y="547"/>
                  </a:lnTo>
                  <a:lnTo>
                    <a:pt x="158" y="505"/>
                  </a:lnTo>
                  <a:lnTo>
                    <a:pt x="198" y="463"/>
                  </a:lnTo>
                  <a:lnTo>
                    <a:pt x="238" y="421"/>
                  </a:lnTo>
                  <a:lnTo>
                    <a:pt x="277" y="379"/>
                  </a:lnTo>
                  <a:lnTo>
                    <a:pt x="317" y="336"/>
                  </a:lnTo>
                  <a:lnTo>
                    <a:pt x="357" y="294"/>
                  </a:lnTo>
                  <a:lnTo>
                    <a:pt x="396" y="252"/>
                  </a:lnTo>
                  <a:lnTo>
                    <a:pt x="436" y="211"/>
                  </a:lnTo>
                  <a:lnTo>
                    <a:pt x="475" y="169"/>
                  </a:lnTo>
                  <a:lnTo>
                    <a:pt x="515" y="127"/>
                  </a:lnTo>
                  <a:lnTo>
                    <a:pt x="555" y="84"/>
                  </a:lnTo>
                  <a:lnTo>
                    <a:pt x="594" y="42"/>
                  </a:lnTo>
                  <a:lnTo>
                    <a:pt x="634" y="0"/>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2" name="Shape 812"/>
            <p:cNvSpPr/>
            <p:nvPr/>
          </p:nvSpPr>
          <p:spPr>
            <a:xfrm flipH="1">
              <a:off x="569883" y="3122607"/>
              <a:ext cx="225424" cy="222250"/>
            </a:xfrm>
            <a:custGeom>
              <a:pathLst>
                <a:path extrusionOk="0" h="558" w="566">
                  <a:moveTo>
                    <a:pt x="468" y="0"/>
                  </a:moveTo>
                  <a:lnTo>
                    <a:pt x="500" y="66"/>
                  </a:lnTo>
                  <a:lnTo>
                    <a:pt x="527" y="127"/>
                  </a:lnTo>
                  <a:lnTo>
                    <a:pt x="548" y="185"/>
                  </a:lnTo>
                  <a:lnTo>
                    <a:pt x="562" y="240"/>
                  </a:lnTo>
                  <a:lnTo>
                    <a:pt x="566" y="293"/>
                  </a:lnTo>
                  <a:lnTo>
                    <a:pt x="563" y="343"/>
                  </a:lnTo>
                  <a:lnTo>
                    <a:pt x="551" y="393"/>
                  </a:lnTo>
                  <a:lnTo>
                    <a:pt x="528" y="441"/>
                  </a:lnTo>
                  <a:lnTo>
                    <a:pt x="513" y="464"/>
                  </a:lnTo>
                  <a:lnTo>
                    <a:pt x="494" y="484"/>
                  </a:lnTo>
                  <a:lnTo>
                    <a:pt x="472" y="501"/>
                  </a:lnTo>
                  <a:lnTo>
                    <a:pt x="448" y="516"/>
                  </a:lnTo>
                  <a:lnTo>
                    <a:pt x="421" y="529"/>
                  </a:lnTo>
                  <a:lnTo>
                    <a:pt x="392" y="539"/>
                  </a:lnTo>
                  <a:lnTo>
                    <a:pt x="361" y="547"/>
                  </a:lnTo>
                  <a:lnTo>
                    <a:pt x="328" y="553"/>
                  </a:lnTo>
                  <a:lnTo>
                    <a:pt x="295" y="556"/>
                  </a:lnTo>
                  <a:lnTo>
                    <a:pt x="259" y="558"/>
                  </a:lnTo>
                  <a:lnTo>
                    <a:pt x="224" y="558"/>
                  </a:lnTo>
                  <a:lnTo>
                    <a:pt x="188" y="556"/>
                  </a:lnTo>
                  <a:lnTo>
                    <a:pt x="152" y="552"/>
                  </a:lnTo>
                  <a:lnTo>
                    <a:pt x="115" y="545"/>
                  </a:lnTo>
                  <a:lnTo>
                    <a:pt x="79" y="538"/>
                  </a:lnTo>
                  <a:lnTo>
                    <a:pt x="44" y="529"/>
                  </a:lnTo>
                  <a:lnTo>
                    <a:pt x="39" y="525"/>
                  </a:lnTo>
                  <a:lnTo>
                    <a:pt x="33" y="521"/>
                  </a:lnTo>
                  <a:lnTo>
                    <a:pt x="28" y="516"/>
                  </a:lnTo>
                  <a:lnTo>
                    <a:pt x="22" y="512"/>
                  </a:lnTo>
                  <a:lnTo>
                    <a:pt x="16" y="508"/>
                  </a:lnTo>
                  <a:lnTo>
                    <a:pt x="11" y="504"/>
                  </a:lnTo>
                  <a:lnTo>
                    <a:pt x="5" y="500"/>
                  </a:lnTo>
                  <a:lnTo>
                    <a:pt x="0" y="496"/>
                  </a:lnTo>
                  <a:lnTo>
                    <a:pt x="29" y="465"/>
                  </a:lnTo>
                  <a:lnTo>
                    <a:pt x="58" y="433"/>
                  </a:lnTo>
                  <a:lnTo>
                    <a:pt x="87" y="402"/>
                  </a:lnTo>
                  <a:lnTo>
                    <a:pt x="116" y="372"/>
                  </a:lnTo>
                  <a:lnTo>
                    <a:pt x="145" y="341"/>
                  </a:lnTo>
                  <a:lnTo>
                    <a:pt x="174" y="310"/>
                  </a:lnTo>
                  <a:lnTo>
                    <a:pt x="204" y="279"/>
                  </a:lnTo>
                  <a:lnTo>
                    <a:pt x="233" y="247"/>
                  </a:lnTo>
                  <a:lnTo>
                    <a:pt x="262" y="217"/>
                  </a:lnTo>
                  <a:lnTo>
                    <a:pt x="292" y="186"/>
                  </a:lnTo>
                  <a:lnTo>
                    <a:pt x="321" y="155"/>
                  </a:lnTo>
                  <a:lnTo>
                    <a:pt x="351" y="124"/>
                  </a:lnTo>
                  <a:lnTo>
                    <a:pt x="380" y="94"/>
                  </a:lnTo>
                  <a:lnTo>
                    <a:pt x="409" y="62"/>
                  </a:lnTo>
                  <a:lnTo>
                    <a:pt x="439" y="31"/>
                  </a:lnTo>
                  <a:lnTo>
                    <a:pt x="468" y="0"/>
                  </a:lnTo>
                  <a:close/>
                </a:path>
              </a:pathLst>
            </a:custGeom>
            <a:solidFill>
              <a:srgbClr val="606B7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3" name="Shape 813"/>
            <p:cNvSpPr/>
            <p:nvPr/>
          </p:nvSpPr>
          <p:spPr>
            <a:xfrm flipH="1">
              <a:off x="622270" y="3200394"/>
              <a:ext cx="79375" cy="92074"/>
            </a:xfrm>
            <a:custGeom>
              <a:pathLst>
                <a:path extrusionOk="0" h="233" w="199">
                  <a:moveTo>
                    <a:pt x="0" y="232"/>
                  </a:moveTo>
                  <a:lnTo>
                    <a:pt x="26" y="233"/>
                  </a:lnTo>
                  <a:lnTo>
                    <a:pt x="51" y="231"/>
                  </a:lnTo>
                  <a:lnTo>
                    <a:pt x="76" y="227"/>
                  </a:lnTo>
                  <a:lnTo>
                    <a:pt x="99" y="220"/>
                  </a:lnTo>
                  <a:lnTo>
                    <a:pt x="119" y="212"/>
                  </a:lnTo>
                  <a:lnTo>
                    <a:pt x="138" y="201"/>
                  </a:lnTo>
                  <a:lnTo>
                    <a:pt x="155" y="187"/>
                  </a:lnTo>
                  <a:lnTo>
                    <a:pt x="170" y="172"/>
                  </a:lnTo>
                  <a:lnTo>
                    <a:pt x="181" y="156"/>
                  </a:lnTo>
                  <a:lnTo>
                    <a:pt x="190" y="137"/>
                  </a:lnTo>
                  <a:lnTo>
                    <a:pt x="195" y="117"/>
                  </a:lnTo>
                  <a:lnTo>
                    <a:pt x="199" y="95"/>
                  </a:lnTo>
                  <a:lnTo>
                    <a:pt x="198" y="73"/>
                  </a:lnTo>
                  <a:lnTo>
                    <a:pt x="193" y="50"/>
                  </a:lnTo>
                  <a:lnTo>
                    <a:pt x="185" y="26"/>
                  </a:lnTo>
                  <a:lnTo>
                    <a:pt x="172" y="0"/>
                  </a:lnTo>
                  <a:lnTo>
                    <a:pt x="0" y="232"/>
                  </a:lnTo>
                  <a:close/>
                </a:path>
              </a:pathLst>
            </a:custGeom>
            <a:solidFill>
              <a:srgbClr val="848E96"/>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4" name="Shape 814"/>
            <p:cNvSpPr/>
            <p:nvPr/>
          </p:nvSpPr>
          <p:spPr>
            <a:xfrm flipH="1">
              <a:off x="565120" y="3141657"/>
              <a:ext cx="39687" cy="163513"/>
            </a:xfrm>
            <a:custGeom>
              <a:pathLst>
                <a:path extrusionOk="0" h="411" w="101">
                  <a:moveTo>
                    <a:pt x="45" y="411"/>
                  </a:moveTo>
                  <a:lnTo>
                    <a:pt x="73" y="363"/>
                  </a:lnTo>
                  <a:lnTo>
                    <a:pt x="91" y="314"/>
                  </a:lnTo>
                  <a:lnTo>
                    <a:pt x="100" y="267"/>
                  </a:lnTo>
                  <a:lnTo>
                    <a:pt x="101" y="218"/>
                  </a:lnTo>
                  <a:lnTo>
                    <a:pt x="92" y="167"/>
                  </a:lnTo>
                  <a:lnTo>
                    <a:pt x="76" y="114"/>
                  </a:lnTo>
                  <a:lnTo>
                    <a:pt x="52" y="59"/>
                  </a:lnTo>
                  <a:lnTo>
                    <a:pt x="20" y="0"/>
                  </a:lnTo>
                  <a:lnTo>
                    <a:pt x="0" y="35"/>
                  </a:lnTo>
                  <a:lnTo>
                    <a:pt x="39" y="87"/>
                  </a:lnTo>
                  <a:lnTo>
                    <a:pt x="65" y="139"/>
                  </a:lnTo>
                  <a:lnTo>
                    <a:pt x="79" y="188"/>
                  </a:lnTo>
                  <a:lnTo>
                    <a:pt x="84" y="237"/>
                  </a:lnTo>
                  <a:lnTo>
                    <a:pt x="81" y="284"/>
                  </a:lnTo>
                  <a:lnTo>
                    <a:pt x="72" y="328"/>
                  </a:lnTo>
                  <a:lnTo>
                    <a:pt x="60" y="371"/>
                  </a:lnTo>
                  <a:lnTo>
                    <a:pt x="45" y="411"/>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5" name="Shape 815"/>
            <p:cNvSpPr/>
            <p:nvPr/>
          </p:nvSpPr>
          <p:spPr>
            <a:xfrm flipH="1">
              <a:off x="539720" y="2711444"/>
              <a:ext cx="614363" cy="766763"/>
            </a:xfrm>
            <a:custGeom>
              <a:pathLst>
                <a:path extrusionOk="0" h="1935" w="1548">
                  <a:moveTo>
                    <a:pt x="0" y="1935"/>
                  </a:moveTo>
                  <a:lnTo>
                    <a:pt x="108" y="1914"/>
                  </a:lnTo>
                  <a:lnTo>
                    <a:pt x="211" y="1893"/>
                  </a:lnTo>
                  <a:lnTo>
                    <a:pt x="310" y="1869"/>
                  </a:lnTo>
                  <a:lnTo>
                    <a:pt x="405" y="1845"/>
                  </a:lnTo>
                  <a:lnTo>
                    <a:pt x="497" y="1819"/>
                  </a:lnTo>
                  <a:lnTo>
                    <a:pt x="584" y="1790"/>
                  </a:lnTo>
                  <a:lnTo>
                    <a:pt x="668" y="1760"/>
                  </a:lnTo>
                  <a:lnTo>
                    <a:pt x="747" y="1727"/>
                  </a:lnTo>
                  <a:lnTo>
                    <a:pt x="823" y="1693"/>
                  </a:lnTo>
                  <a:lnTo>
                    <a:pt x="895" y="1655"/>
                  </a:lnTo>
                  <a:lnTo>
                    <a:pt x="963" y="1617"/>
                  </a:lnTo>
                  <a:lnTo>
                    <a:pt x="1027" y="1575"/>
                  </a:lnTo>
                  <a:lnTo>
                    <a:pt x="1088" y="1529"/>
                  </a:lnTo>
                  <a:lnTo>
                    <a:pt x="1144" y="1482"/>
                  </a:lnTo>
                  <a:lnTo>
                    <a:pt x="1196" y="1432"/>
                  </a:lnTo>
                  <a:lnTo>
                    <a:pt x="1246" y="1378"/>
                  </a:lnTo>
                  <a:lnTo>
                    <a:pt x="1291" y="1321"/>
                  </a:lnTo>
                  <a:lnTo>
                    <a:pt x="1332" y="1262"/>
                  </a:lnTo>
                  <a:lnTo>
                    <a:pt x="1370" y="1197"/>
                  </a:lnTo>
                  <a:lnTo>
                    <a:pt x="1404" y="1131"/>
                  </a:lnTo>
                  <a:lnTo>
                    <a:pt x="1434" y="1060"/>
                  </a:lnTo>
                  <a:lnTo>
                    <a:pt x="1461" y="985"/>
                  </a:lnTo>
                  <a:lnTo>
                    <a:pt x="1485" y="907"/>
                  </a:lnTo>
                  <a:lnTo>
                    <a:pt x="1504" y="824"/>
                  </a:lnTo>
                  <a:lnTo>
                    <a:pt x="1520" y="737"/>
                  </a:lnTo>
                  <a:lnTo>
                    <a:pt x="1532" y="646"/>
                  </a:lnTo>
                  <a:lnTo>
                    <a:pt x="1541" y="550"/>
                  </a:lnTo>
                  <a:lnTo>
                    <a:pt x="1546" y="450"/>
                  </a:lnTo>
                  <a:lnTo>
                    <a:pt x="1548" y="344"/>
                  </a:lnTo>
                  <a:lnTo>
                    <a:pt x="1546" y="235"/>
                  </a:lnTo>
                  <a:lnTo>
                    <a:pt x="1541" y="120"/>
                  </a:lnTo>
                  <a:lnTo>
                    <a:pt x="1532" y="0"/>
                  </a:lnTo>
                  <a:lnTo>
                    <a:pt x="1485" y="61"/>
                  </a:lnTo>
                  <a:lnTo>
                    <a:pt x="1436" y="121"/>
                  </a:lnTo>
                  <a:lnTo>
                    <a:pt x="1389" y="182"/>
                  </a:lnTo>
                  <a:lnTo>
                    <a:pt x="1341" y="242"/>
                  </a:lnTo>
                  <a:lnTo>
                    <a:pt x="1293" y="303"/>
                  </a:lnTo>
                  <a:lnTo>
                    <a:pt x="1245" y="363"/>
                  </a:lnTo>
                  <a:lnTo>
                    <a:pt x="1197" y="424"/>
                  </a:lnTo>
                  <a:lnTo>
                    <a:pt x="1149" y="484"/>
                  </a:lnTo>
                  <a:lnTo>
                    <a:pt x="1102" y="545"/>
                  </a:lnTo>
                  <a:lnTo>
                    <a:pt x="1054" y="605"/>
                  </a:lnTo>
                  <a:lnTo>
                    <a:pt x="1006" y="666"/>
                  </a:lnTo>
                  <a:lnTo>
                    <a:pt x="958" y="726"/>
                  </a:lnTo>
                  <a:lnTo>
                    <a:pt x="910" y="786"/>
                  </a:lnTo>
                  <a:lnTo>
                    <a:pt x="863" y="847"/>
                  </a:lnTo>
                  <a:lnTo>
                    <a:pt x="814" y="908"/>
                  </a:lnTo>
                  <a:lnTo>
                    <a:pt x="767" y="968"/>
                  </a:lnTo>
                  <a:lnTo>
                    <a:pt x="718" y="1028"/>
                  </a:lnTo>
                  <a:lnTo>
                    <a:pt x="671" y="1089"/>
                  </a:lnTo>
                  <a:lnTo>
                    <a:pt x="623" y="1150"/>
                  </a:lnTo>
                  <a:lnTo>
                    <a:pt x="575" y="1210"/>
                  </a:lnTo>
                  <a:lnTo>
                    <a:pt x="528" y="1270"/>
                  </a:lnTo>
                  <a:lnTo>
                    <a:pt x="479" y="1331"/>
                  </a:lnTo>
                  <a:lnTo>
                    <a:pt x="432" y="1391"/>
                  </a:lnTo>
                  <a:lnTo>
                    <a:pt x="384" y="1452"/>
                  </a:lnTo>
                  <a:lnTo>
                    <a:pt x="336" y="1512"/>
                  </a:lnTo>
                  <a:lnTo>
                    <a:pt x="288" y="1572"/>
                  </a:lnTo>
                  <a:lnTo>
                    <a:pt x="241" y="1633"/>
                  </a:lnTo>
                  <a:lnTo>
                    <a:pt x="192" y="1693"/>
                  </a:lnTo>
                  <a:lnTo>
                    <a:pt x="145" y="1754"/>
                  </a:lnTo>
                  <a:lnTo>
                    <a:pt x="96" y="1814"/>
                  </a:lnTo>
                  <a:lnTo>
                    <a:pt x="49" y="1875"/>
                  </a:lnTo>
                  <a:lnTo>
                    <a:pt x="0" y="1935"/>
                  </a:lnTo>
                  <a:close/>
                </a:path>
              </a:pathLst>
            </a:custGeom>
            <a:solidFill>
              <a:srgbClr val="517289"/>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6" name="Shape 816"/>
            <p:cNvSpPr/>
            <p:nvPr/>
          </p:nvSpPr>
          <p:spPr>
            <a:xfrm flipH="1">
              <a:off x="534957" y="2654294"/>
              <a:ext cx="722313" cy="825500"/>
            </a:xfrm>
            <a:custGeom>
              <a:pathLst>
                <a:path extrusionOk="0" h="2079" w="1820">
                  <a:moveTo>
                    <a:pt x="1722" y="50"/>
                  </a:moveTo>
                  <a:lnTo>
                    <a:pt x="1760" y="87"/>
                  </a:lnTo>
                  <a:lnTo>
                    <a:pt x="1788" y="136"/>
                  </a:lnTo>
                  <a:lnTo>
                    <a:pt x="1807" y="194"/>
                  </a:lnTo>
                  <a:lnTo>
                    <a:pt x="1818" y="262"/>
                  </a:lnTo>
                  <a:lnTo>
                    <a:pt x="1820" y="338"/>
                  </a:lnTo>
                  <a:lnTo>
                    <a:pt x="1814" y="420"/>
                  </a:lnTo>
                  <a:lnTo>
                    <a:pt x="1800" y="509"/>
                  </a:lnTo>
                  <a:lnTo>
                    <a:pt x="1778" y="603"/>
                  </a:lnTo>
                  <a:lnTo>
                    <a:pt x="1748" y="699"/>
                  </a:lnTo>
                  <a:lnTo>
                    <a:pt x="1711" y="800"/>
                  </a:lnTo>
                  <a:lnTo>
                    <a:pt x="1667" y="903"/>
                  </a:lnTo>
                  <a:lnTo>
                    <a:pt x="1617" y="1006"/>
                  </a:lnTo>
                  <a:lnTo>
                    <a:pt x="1560" y="1109"/>
                  </a:lnTo>
                  <a:lnTo>
                    <a:pt x="1496" y="1211"/>
                  </a:lnTo>
                  <a:lnTo>
                    <a:pt x="1426" y="1311"/>
                  </a:lnTo>
                  <a:lnTo>
                    <a:pt x="1350" y="1408"/>
                  </a:lnTo>
                  <a:lnTo>
                    <a:pt x="1310" y="1455"/>
                  </a:lnTo>
                  <a:lnTo>
                    <a:pt x="1269" y="1500"/>
                  </a:lnTo>
                  <a:lnTo>
                    <a:pt x="1227" y="1545"/>
                  </a:lnTo>
                  <a:lnTo>
                    <a:pt x="1183" y="1588"/>
                  </a:lnTo>
                  <a:lnTo>
                    <a:pt x="1140" y="1628"/>
                  </a:lnTo>
                  <a:lnTo>
                    <a:pt x="1095" y="1668"/>
                  </a:lnTo>
                  <a:lnTo>
                    <a:pt x="1049" y="1707"/>
                  </a:lnTo>
                  <a:lnTo>
                    <a:pt x="1003" y="1743"/>
                  </a:lnTo>
                  <a:lnTo>
                    <a:pt x="958" y="1779"/>
                  </a:lnTo>
                  <a:lnTo>
                    <a:pt x="912" y="1812"/>
                  </a:lnTo>
                  <a:lnTo>
                    <a:pt x="864" y="1843"/>
                  </a:lnTo>
                  <a:lnTo>
                    <a:pt x="818" y="1874"/>
                  </a:lnTo>
                  <a:lnTo>
                    <a:pt x="772" y="1902"/>
                  </a:lnTo>
                  <a:lnTo>
                    <a:pt x="727" y="1927"/>
                  </a:lnTo>
                  <a:lnTo>
                    <a:pt x="680" y="1952"/>
                  </a:lnTo>
                  <a:lnTo>
                    <a:pt x="636" y="1975"/>
                  </a:lnTo>
                  <a:lnTo>
                    <a:pt x="591" y="1995"/>
                  </a:lnTo>
                  <a:lnTo>
                    <a:pt x="548" y="2013"/>
                  </a:lnTo>
                  <a:lnTo>
                    <a:pt x="505" y="2029"/>
                  </a:lnTo>
                  <a:lnTo>
                    <a:pt x="463" y="2043"/>
                  </a:lnTo>
                  <a:lnTo>
                    <a:pt x="422" y="2055"/>
                  </a:lnTo>
                  <a:lnTo>
                    <a:pt x="383" y="2065"/>
                  </a:lnTo>
                  <a:lnTo>
                    <a:pt x="346" y="2071"/>
                  </a:lnTo>
                  <a:lnTo>
                    <a:pt x="309" y="2077"/>
                  </a:lnTo>
                  <a:lnTo>
                    <a:pt x="273" y="2079"/>
                  </a:lnTo>
                  <a:lnTo>
                    <a:pt x="241" y="2079"/>
                  </a:lnTo>
                  <a:lnTo>
                    <a:pt x="210" y="2077"/>
                  </a:lnTo>
                  <a:lnTo>
                    <a:pt x="181" y="2072"/>
                  </a:lnTo>
                  <a:lnTo>
                    <a:pt x="153" y="2065"/>
                  </a:lnTo>
                  <a:lnTo>
                    <a:pt x="128" y="2054"/>
                  </a:lnTo>
                  <a:lnTo>
                    <a:pt x="107" y="2041"/>
                  </a:lnTo>
                  <a:lnTo>
                    <a:pt x="86" y="2026"/>
                  </a:lnTo>
                  <a:lnTo>
                    <a:pt x="53" y="1986"/>
                  </a:lnTo>
                  <a:lnTo>
                    <a:pt x="28" y="1937"/>
                  </a:lnTo>
                  <a:lnTo>
                    <a:pt x="11" y="1877"/>
                  </a:lnTo>
                  <a:lnTo>
                    <a:pt x="1" y="1808"/>
                  </a:lnTo>
                  <a:lnTo>
                    <a:pt x="0" y="1732"/>
                  </a:lnTo>
                  <a:lnTo>
                    <a:pt x="5" y="1649"/>
                  </a:lnTo>
                  <a:lnTo>
                    <a:pt x="19" y="1560"/>
                  </a:lnTo>
                  <a:lnTo>
                    <a:pt x="41" y="1466"/>
                  </a:lnTo>
                  <a:lnTo>
                    <a:pt x="69" y="1368"/>
                  </a:lnTo>
                  <a:lnTo>
                    <a:pt x="104" y="1268"/>
                  </a:lnTo>
                  <a:lnTo>
                    <a:pt x="146" y="1166"/>
                  </a:lnTo>
                  <a:lnTo>
                    <a:pt x="196" y="1063"/>
                  </a:lnTo>
                  <a:lnTo>
                    <a:pt x="252" y="961"/>
                  </a:lnTo>
                  <a:lnTo>
                    <a:pt x="314" y="858"/>
                  </a:lnTo>
                  <a:lnTo>
                    <a:pt x="384" y="758"/>
                  </a:lnTo>
                  <a:lnTo>
                    <a:pt x="460" y="662"/>
                  </a:lnTo>
                  <a:lnTo>
                    <a:pt x="499" y="614"/>
                  </a:lnTo>
                  <a:lnTo>
                    <a:pt x="540" y="569"/>
                  </a:lnTo>
                  <a:lnTo>
                    <a:pt x="582" y="525"/>
                  </a:lnTo>
                  <a:lnTo>
                    <a:pt x="625" y="483"/>
                  </a:lnTo>
                  <a:lnTo>
                    <a:pt x="668" y="441"/>
                  </a:lnTo>
                  <a:lnTo>
                    <a:pt x="713" y="403"/>
                  </a:lnTo>
                  <a:lnTo>
                    <a:pt x="758" y="365"/>
                  </a:lnTo>
                  <a:lnTo>
                    <a:pt x="803" y="328"/>
                  </a:lnTo>
                  <a:lnTo>
                    <a:pt x="848" y="294"/>
                  </a:lnTo>
                  <a:lnTo>
                    <a:pt x="893" y="261"/>
                  </a:lnTo>
                  <a:lnTo>
                    <a:pt x="939" y="229"/>
                  </a:lnTo>
                  <a:lnTo>
                    <a:pt x="985" y="200"/>
                  </a:lnTo>
                  <a:lnTo>
                    <a:pt x="1030" y="174"/>
                  </a:lnTo>
                  <a:lnTo>
                    <a:pt x="1075" y="148"/>
                  </a:lnTo>
                  <a:lnTo>
                    <a:pt x="1120" y="124"/>
                  </a:lnTo>
                  <a:lnTo>
                    <a:pt x="1165" y="103"/>
                  </a:lnTo>
                  <a:lnTo>
                    <a:pt x="1208" y="82"/>
                  </a:lnTo>
                  <a:lnTo>
                    <a:pt x="1251" y="65"/>
                  </a:lnTo>
                  <a:lnTo>
                    <a:pt x="1294" y="49"/>
                  </a:lnTo>
                  <a:lnTo>
                    <a:pt x="1335" y="36"/>
                  </a:lnTo>
                  <a:lnTo>
                    <a:pt x="1376" y="24"/>
                  </a:lnTo>
                  <a:lnTo>
                    <a:pt x="1414" y="14"/>
                  </a:lnTo>
                  <a:lnTo>
                    <a:pt x="1453" y="8"/>
                  </a:lnTo>
                  <a:lnTo>
                    <a:pt x="1490" y="3"/>
                  </a:lnTo>
                  <a:lnTo>
                    <a:pt x="1525" y="0"/>
                  </a:lnTo>
                  <a:lnTo>
                    <a:pt x="1559" y="0"/>
                  </a:lnTo>
                  <a:lnTo>
                    <a:pt x="1591" y="3"/>
                  </a:lnTo>
                  <a:lnTo>
                    <a:pt x="1621" y="7"/>
                  </a:lnTo>
                  <a:lnTo>
                    <a:pt x="1649" y="14"/>
                  </a:lnTo>
                  <a:lnTo>
                    <a:pt x="1676" y="23"/>
                  </a:lnTo>
                  <a:lnTo>
                    <a:pt x="1700" y="35"/>
                  </a:lnTo>
                  <a:lnTo>
                    <a:pt x="1722" y="50"/>
                  </a:lnTo>
                  <a:close/>
                </a:path>
              </a:pathLst>
            </a:custGeom>
            <a:solidFill>
              <a:srgbClr val="6D7A7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7" name="Shape 817"/>
            <p:cNvSpPr/>
            <p:nvPr/>
          </p:nvSpPr>
          <p:spPr>
            <a:xfrm flipH="1">
              <a:off x="534957" y="2654294"/>
              <a:ext cx="722313" cy="825500"/>
            </a:xfrm>
            <a:custGeom>
              <a:pathLst>
                <a:path extrusionOk="0" h="2079" w="1820">
                  <a:moveTo>
                    <a:pt x="1722" y="50"/>
                  </a:moveTo>
                  <a:lnTo>
                    <a:pt x="1722" y="50"/>
                  </a:lnTo>
                  <a:lnTo>
                    <a:pt x="1760" y="87"/>
                  </a:lnTo>
                  <a:lnTo>
                    <a:pt x="1788" y="136"/>
                  </a:lnTo>
                  <a:lnTo>
                    <a:pt x="1807" y="194"/>
                  </a:lnTo>
                  <a:lnTo>
                    <a:pt x="1818" y="262"/>
                  </a:lnTo>
                  <a:lnTo>
                    <a:pt x="1820" y="338"/>
                  </a:lnTo>
                  <a:lnTo>
                    <a:pt x="1814" y="420"/>
                  </a:lnTo>
                  <a:lnTo>
                    <a:pt x="1800" y="509"/>
                  </a:lnTo>
                  <a:lnTo>
                    <a:pt x="1778" y="603"/>
                  </a:lnTo>
                  <a:lnTo>
                    <a:pt x="1748" y="699"/>
                  </a:lnTo>
                  <a:lnTo>
                    <a:pt x="1711" y="800"/>
                  </a:lnTo>
                  <a:lnTo>
                    <a:pt x="1667" y="903"/>
                  </a:lnTo>
                  <a:lnTo>
                    <a:pt x="1617" y="1006"/>
                  </a:lnTo>
                  <a:lnTo>
                    <a:pt x="1560" y="1109"/>
                  </a:lnTo>
                  <a:lnTo>
                    <a:pt x="1496" y="1211"/>
                  </a:lnTo>
                  <a:lnTo>
                    <a:pt x="1426" y="1311"/>
                  </a:lnTo>
                  <a:lnTo>
                    <a:pt x="1350" y="1408"/>
                  </a:lnTo>
                  <a:lnTo>
                    <a:pt x="1350" y="1408"/>
                  </a:lnTo>
                  <a:lnTo>
                    <a:pt x="1310" y="1455"/>
                  </a:lnTo>
                  <a:lnTo>
                    <a:pt x="1269" y="1500"/>
                  </a:lnTo>
                  <a:lnTo>
                    <a:pt x="1227" y="1545"/>
                  </a:lnTo>
                  <a:lnTo>
                    <a:pt x="1183" y="1588"/>
                  </a:lnTo>
                  <a:lnTo>
                    <a:pt x="1140" y="1628"/>
                  </a:lnTo>
                  <a:lnTo>
                    <a:pt x="1095" y="1668"/>
                  </a:lnTo>
                  <a:lnTo>
                    <a:pt x="1049" y="1707"/>
                  </a:lnTo>
                  <a:lnTo>
                    <a:pt x="1003" y="1743"/>
                  </a:lnTo>
                  <a:lnTo>
                    <a:pt x="958" y="1779"/>
                  </a:lnTo>
                  <a:lnTo>
                    <a:pt x="912" y="1812"/>
                  </a:lnTo>
                  <a:lnTo>
                    <a:pt x="864" y="1843"/>
                  </a:lnTo>
                  <a:lnTo>
                    <a:pt x="818" y="1874"/>
                  </a:lnTo>
                  <a:lnTo>
                    <a:pt x="772" y="1902"/>
                  </a:lnTo>
                  <a:lnTo>
                    <a:pt x="727" y="1927"/>
                  </a:lnTo>
                  <a:lnTo>
                    <a:pt x="680" y="1952"/>
                  </a:lnTo>
                  <a:lnTo>
                    <a:pt x="636" y="1975"/>
                  </a:lnTo>
                  <a:lnTo>
                    <a:pt x="591" y="1995"/>
                  </a:lnTo>
                  <a:lnTo>
                    <a:pt x="548" y="2013"/>
                  </a:lnTo>
                  <a:lnTo>
                    <a:pt x="505" y="2029"/>
                  </a:lnTo>
                  <a:lnTo>
                    <a:pt x="463" y="2043"/>
                  </a:lnTo>
                  <a:lnTo>
                    <a:pt x="422" y="2055"/>
                  </a:lnTo>
                  <a:lnTo>
                    <a:pt x="383" y="2065"/>
                  </a:lnTo>
                  <a:lnTo>
                    <a:pt x="346" y="2071"/>
                  </a:lnTo>
                  <a:lnTo>
                    <a:pt x="309" y="2077"/>
                  </a:lnTo>
                  <a:lnTo>
                    <a:pt x="273" y="2079"/>
                  </a:lnTo>
                  <a:lnTo>
                    <a:pt x="241" y="2079"/>
                  </a:lnTo>
                  <a:lnTo>
                    <a:pt x="210" y="2077"/>
                  </a:lnTo>
                  <a:lnTo>
                    <a:pt x="181" y="2072"/>
                  </a:lnTo>
                  <a:lnTo>
                    <a:pt x="153" y="2065"/>
                  </a:lnTo>
                  <a:lnTo>
                    <a:pt x="128" y="2054"/>
                  </a:lnTo>
                  <a:lnTo>
                    <a:pt x="107" y="2041"/>
                  </a:lnTo>
                  <a:lnTo>
                    <a:pt x="86" y="2026"/>
                  </a:lnTo>
                  <a:lnTo>
                    <a:pt x="86" y="2026"/>
                  </a:lnTo>
                  <a:lnTo>
                    <a:pt x="53" y="1986"/>
                  </a:lnTo>
                  <a:lnTo>
                    <a:pt x="28" y="1937"/>
                  </a:lnTo>
                  <a:lnTo>
                    <a:pt x="11" y="1877"/>
                  </a:lnTo>
                  <a:lnTo>
                    <a:pt x="1" y="1808"/>
                  </a:lnTo>
                  <a:lnTo>
                    <a:pt x="0" y="1732"/>
                  </a:lnTo>
                  <a:lnTo>
                    <a:pt x="5" y="1649"/>
                  </a:lnTo>
                  <a:lnTo>
                    <a:pt x="19" y="1560"/>
                  </a:lnTo>
                  <a:lnTo>
                    <a:pt x="41" y="1466"/>
                  </a:lnTo>
                  <a:lnTo>
                    <a:pt x="69" y="1368"/>
                  </a:lnTo>
                  <a:lnTo>
                    <a:pt x="104" y="1268"/>
                  </a:lnTo>
                  <a:lnTo>
                    <a:pt x="146" y="1166"/>
                  </a:lnTo>
                  <a:lnTo>
                    <a:pt x="196" y="1063"/>
                  </a:lnTo>
                  <a:lnTo>
                    <a:pt x="252" y="961"/>
                  </a:lnTo>
                  <a:lnTo>
                    <a:pt x="314" y="858"/>
                  </a:lnTo>
                  <a:lnTo>
                    <a:pt x="384" y="758"/>
                  </a:lnTo>
                  <a:lnTo>
                    <a:pt x="460" y="662"/>
                  </a:lnTo>
                  <a:lnTo>
                    <a:pt x="460" y="662"/>
                  </a:lnTo>
                  <a:lnTo>
                    <a:pt x="499" y="614"/>
                  </a:lnTo>
                  <a:lnTo>
                    <a:pt x="540" y="569"/>
                  </a:lnTo>
                  <a:lnTo>
                    <a:pt x="582" y="525"/>
                  </a:lnTo>
                  <a:lnTo>
                    <a:pt x="625" y="483"/>
                  </a:lnTo>
                  <a:lnTo>
                    <a:pt x="668" y="441"/>
                  </a:lnTo>
                  <a:lnTo>
                    <a:pt x="713" y="403"/>
                  </a:lnTo>
                  <a:lnTo>
                    <a:pt x="758" y="365"/>
                  </a:lnTo>
                  <a:lnTo>
                    <a:pt x="803" y="328"/>
                  </a:lnTo>
                  <a:lnTo>
                    <a:pt x="848" y="294"/>
                  </a:lnTo>
                  <a:lnTo>
                    <a:pt x="893" y="261"/>
                  </a:lnTo>
                  <a:lnTo>
                    <a:pt x="939" y="229"/>
                  </a:lnTo>
                  <a:lnTo>
                    <a:pt x="985" y="200"/>
                  </a:lnTo>
                  <a:lnTo>
                    <a:pt x="1030" y="174"/>
                  </a:lnTo>
                  <a:lnTo>
                    <a:pt x="1075" y="148"/>
                  </a:lnTo>
                  <a:lnTo>
                    <a:pt x="1120" y="124"/>
                  </a:lnTo>
                  <a:lnTo>
                    <a:pt x="1165" y="103"/>
                  </a:lnTo>
                  <a:lnTo>
                    <a:pt x="1208" y="82"/>
                  </a:lnTo>
                  <a:lnTo>
                    <a:pt x="1251" y="65"/>
                  </a:lnTo>
                  <a:lnTo>
                    <a:pt x="1294" y="49"/>
                  </a:lnTo>
                  <a:lnTo>
                    <a:pt x="1335" y="36"/>
                  </a:lnTo>
                  <a:lnTo>
                    <a:pt x="1376" y="24"/>
                  </a:lnTo>
                  <a:lnTo>
                    <a:pt x="1414" y="14"/>
                  </a:lnTo>
                  <a:lnTo>
                    <a:pt x="1453" y="8"/>
                  </a:lnTo>
                  <a:lnTo>
                    <a:pt x="1490" y="3"/>
                  </a:lnTo>
                  <a:lnTo>
                    <a:pt x="1525" y="0"/>
                  </a:lnTo>
                  <a:lnTo>
                    <a:pt x="1559" y="0"/>
                  </a:lnTo>
                  <a:lnTo>
                    <a:pt x="1591" y="3"/>
                  </a:lnTo>
                  <a:lnTo>
                    <a:pt x="1621" y="7"/>
                  </a:lnTo>
                  <a:lnTo>
                    <a:pt x="1649" y="14"/>
                  </a:lnTo>
                  <a:lnTo>
                    <a:pt x="1676" y="23"/>
                  </a:lnTo>
                  <a:lnTo>
                    <a:pt x="1700" y="35"/>
                  </a:lnTo>
                  <a:lnTo>
                    <a:pt x="1722" y="50"/>
                  </a:lnTo>
                </a:path>
              </a:pathLst>
            </a:cu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8" name="Shape 818"/>
            <p:cNvSpPr/>
            <p:nvPr/>
          </p:nvSpPr>
          <p:spPr>
            <a:xfrm flipH="1">
              <a:off x="547657" y="2643182"/>
              <a:ext cx="722313" cy="823913"/>
            </a:xfrm>
            <a:custGeom>
              <a:pathLst>
                <a:path extrusionOk="0" h="2078" w="1820">
                  <a:moveTo>
                    <a:pt x="1722" y="50"/>
                  </a:moveTo>
                  <a:lnTo>
                    <a:pt x="1760" y="87"/>
                  </a:lnTo>
                  <a:lnTo>
                    <a:pt x="1788" y="136"/>
                  </a:lnTo>
                  <a:lnTo>
                    <a:pt x="1807" y="194"/>
                  </a:lnTo>
                  <a:lnTo>
                    <a:pt x="1818" y="262"/>
                  </a:lnTo>
                  <a:lnTo>
                    <a:pt x="1820" y="337"/>
                  </a:lnTo>
                  <a:lnTo>
                    <a:pt x="1813" y="420"/>
                  </a:lnTo>
                  <a:lnTo>
                    <a:pt x="1800" y="508"/>
                  </a:lnTo>
                  <a:lnTo>
                    <a:pt x="1778" y="601"/>
                  </a:lnTo>
                  <a:lnTo>
                    <a:pt x="1748" y="698"/>
                  </a:lnTo>
                  <a:lnTo>
                    <a:pt x="1711" y="799"/>
                  </a:lnTo>
                  <a:lnTo>
                    <a:pt x="1667" y="901"/>
                  </a:lnTo>
                  <a:lnTo>
                    <a:pt x="1617" y="1005"/>
                  </a:lnTo>
                  <a:lnTo>
                    <a:pt x="1559" y="1108"/>
                  </a:lnTo>
                  <a:lnTo>
                    <a:pt x="1496" y="1210"/>
                  </a:lnTo>
                  <a:lnTo>
                    <a:pt x="1426" y="1310"/>
                  </a:lnTo>
                  <a:lnTo>
                    <a:pt x="1350" y="1407"/>
                  </a:lnTo>
                  <a:lnTo>
                    <a:pt x="1310" y="1454"/>
                  </a:lnTo>
                  <a:lnTo>
                    <a:pt x="1269" y="1499"/>
                  </a:lnTo>
                  <a:lnTo>
                    <a:pt x="1227" y="1543"/>
                  </a:lnTo>
                  <a:lnTo>
                    <a:pt x="1184" y="1586"/>
                  </a:lnTo>
                  <a:lnTo>
                    <a:pt x="1140" y="1628"/>
                  </a:lnTo>
                  <a:lnTo>
                    <a:pt x="1095" y="1668"/>
                  </a:lnTo>
                  <a:lnTo>
                    <a:pt x="1049" y="1706"/>
                  </a:lnTo>
                  <a:lnTo>
                    <a:pt x="1004" y="1742"/>
                  </a:lnTo>
                  <a:lnTo>
                    <a:pt x="958" y="1778"/>
                  </a:lnTo>
                  <a:lnTo>
                    <a:pt x="912" y="1811"/>
                  </a:lnTo>
                  <a:lnTo>
                    <a:pt x="865" y="1843"/>
                  </a:lnTo>
                  <a:lnTo>
                    <a:pt x="819" y="1872"/>
                  </a:lnTo>
                  <a:lnTo>
                    <a:pt x="773" y="1900"/>
                  </a:lnTo>
                  <a:lnTo>
                    <a:pt x="726" y="1927"/>
                  </a:lnTo>
                  <a:lnTo>
                    <a:pt x="681" y="1951"/>
                  </a:lnTo>
                  <a:lnTo>
                    <a:pt x="636" y="1974"/>
                  </a:lnTo>
                  <a:lnTo>
                    <a:pt x="592" y="1994"/>
                  </a:lnTo>
                  <a:lnTo>
                    <a:pt x="548" y="2012"/>
                  </a:lnTo>
                  <a:lnTo>
                    <a:pt x="506" y="2028"/>
                  </a:lnTo>
                  <a:lnTo>
                    <a:pt x="464" y="2042"/>
                  </a:lnTo>
                  <a:lnTo>
                    <a:pt x="423" y="2054"/>
                  </a:lnTo>
                  <a:lnTo>
                    <a:pt x="384" y="2064"/>
                  </a:lnTo>
                  <a:lnTo>
                    <a:pt x="345" y="2070"/>
                  </a:lnTo>
                  <a:lnTo>
                    <a:pt x="310" y="2076"/>
                  </a:lnTo>
                  <a:lnTo>
                    <a:pt x="274" y="2078"/>
                  </a:lnTo>
                  <a:lnTo>
                    <a:pt x="242" y="2078"/>
                  </a:lnTo>
                  <a:lnTo>
                    <a:pt x="211" y="2076"/>
                  </a:lnTo>
                  <a:lnTo>
                    <a:pt x="182" y="2071"/>
                  </a:lnTo>
                  <a:lnTo>
                    <a:pt x="154" y="2064"/>
                  </a:lnTo>
                  <a:lnTo>
                    <a:pt x="129" y="2053"/>
                  </a:lnTo>
                  <a:lnTo>
                    <a:pt x="108" y="2040"/>
                  </a:lnTo>
                  <a:lnTo>
                    <a:pt x="87" y="2025"/>
                  </a:lnTo>
                  <a:lnTo>
                    <a:pt x="54" y="1985"/>
                  </a:lnTo>
                  <a:lnTo>
                    <a:pt x="28" y="1936"/>
                  </a:lnTo>
                  <a:lnTo>
                    <a:pt x="11" y="1876"/>
                  </a:lnTo>
                  <a:lnTo>
                    <a:pt x="2" y="1807"/>
                  </a:lnTo>
                  <a:lnTo>
                    <a:pt x="0" y="1732"/>
                  </a:lnTo>
                  <a:lnTo>
                    <a:pt x="6" y="1648"/>
                  </a:lnTo>
                  <a:lnTo>
                    <a:pt x="19" y="1560"/>
                  </a:lnTo>
                  <a:lnTo>
                    <a:pt x="41" y="1465"/>
                  </a:lnTo>
                  <a:lnTo>
                    <a:pt x="69" y="1368"/>
                  </a:lnTo>
                  <a:lnTo>
                    <a:pt x="104" y="1267"/>
                  </a:lnTo>
                  <a:lnTo>
                    <a:pt x="146" y="1165"/>
                  </a:lnTo>
                  <a:lnTo>
                    <a:pt x="196" y="1062"/>
                  </a:lnTo>
                  <a:lnTo>
                    <a:pt x="252" y="960"/>
                  </a:lnTo>
                  <a:lnTo>
                    <a:pt x="314" y="857"/>
                  </a:lnTo>
                  <a:lnTo>
                    <a:pt x="384" y="757"/>
                  </a:lnTo>
                  <a:lnTo>
                    <a:pt x="459" y="661"/>
                  </a:lnTo>
                  <a:lnTo>
                    <a:pt x="499" y="613"/>
                  </a:lnTo>
                  <a:lnTo>
                    <a:pt x="540" y="568"/>
                  </a:lnTo>
                  <a:lnTo>
                    <a:pt x="582" y="524"/>
                  </a:lnTo>
                  <a:lnTo>
                    <a:pt x="625" y="482"/>
                  </a:lnTo>
                  <a:lnTo>
                    <a:pt x="669" y="441"/>
                  </a:lnTo>
                  <a:lnTo>
                    <a:pt x="713" y="401"/>
                  </a:lnTo>
                  <a:lnTo>
                    <a:pt x="758" y="364"/>
                  </a:lnTo>
                  <a:lnTo>
                    <a:pt x="803" y="327"/>
                  </a:lnTo>
                  <a:lnTo>
                    <a:pt x="848" y="293"/>
                  </a:lnTo>
                  <a:lnTo>
                    <a:pt x="893" y="260"/>
                  </a:lnTo>
                  <a:lnTo>
                    <a:pt x="940" y="229"/>
                  </a:lnTo>
                  <a:lnTo>
                    <a:pt x="985" y="199"/>
                  </a:lnTo>
                  <a:lnTo>
                    <a:pt x="1030" y="172"/>
                  </a:lnTo>
                  <a:lnTo>
                    <a:pt x="1075" y="147"/>
                  </a:lnTo>
                  <a:lnTo>
                    <a:pt x="1120" y="123"/>
                  </a:lnTo>
                  <a:lnTo>
                    <a:pt x="1164" y="101"/>
                  </a:lnTo>
                  <a:lnTo>
                    <a:pt x="1209" y="82"/>
                  </a:lnTo>
                  <a:lnTo>
                    <a:pt x="1252" y="64"/>
                  </a:lnTo>
                  <a:lnTo>
                    <a:pt x="1294" y="49"/>
                  </a:lnTo>
                  <a:lnTo>
                    <a:pt x="1336" y="35"/>
                  </a:lnTo>
                  <a:lnTo>
                    <a:pt x="1375" y="24"/>
                  </a:lnTo>
                  <a:lnTo>
                    <a:pt x="1415" y="14"/>
                  </a:lnTo>
                  <a:lnTo>
                    <a:pt x="1453" y="8"/>
                  </a:lnTo>
                  <a:lnTo>
                    <a:pt x="1490" y="3"/>
                  </a:lnTo>
                  <a:lnTo>
                    <a:pt x="1525" y="0"/>
                  </a:lnTo>
                  <a:lnTo>
                    <a:pt x="1558" y="0"/>
                  </a:lnTo>
                  <a:lnTo>
                    <a:pt x="1591" y="3"/>
                  </a:lnTo>
                  <a:lnTo>
                    <a:pt x="1621" y="7"/>
                  </a:lnTo>
                  <a:lnTo>
                    <a:pt x="1649" y="13"/>
                  </a:lnTo>
                  <a:lnTo>
                    <a:pt x="1676" y="23"/>
                  </a:lnTo>
                  <a:lnTo>
                    <a:pt x="1699" y="35"/>
                  </a:lnTo>
                  <a:lnTo>
                    <a:pt x="1722" y="50"/>
                  </a:lnTo>
                  <a:close/>
                </a:path>
              </a:pathLst>
            </a:custGeom>
            <a:solidFill>
              <a:srgbClr val="D6E0E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19" name="Shape 819"/>
            <p:cNvSpPr/>
            <p:nvPr/>
          </p:nvSpPr>
          <p:spPr>
            <a:xfrm flipH="1">
              <a:off x="565120" y="2670169"/>
              <a:ext cx="601662" cy="755649"/>
            </a:xfrm>
            <a:custGeom>
              <a:pathLst>
                <a:path extrusionOk="0" h="1907" w="1518">
                  <a:moveTo>
                    <a:pt x="0" y="1696"/>
                  </a:moveTo>
                  <a:lnTo>
                    <a:pt x="8" y="1712"/>
                  </a:lnTo>
                  <a:lnTo>
                    <a:pt x="15" y="1729"/>
                  </a:lnTo>
                  <a:lnTo>
                    <a:pt x="23" y="1745"/>
                  </a:lnTo>
                  <a:lnTo>
                    <a:pt x="30" y="1763"/>
                  </a:lnTo>
                  <a:lnTo>
                    <a:pt x="38" y="1780"/>
                  </a:lnTo>
                  <a:lnTo>
                    <a:pt x="46" y="1797"/>
                  </a:lnTo>
                  <a:lnTo>
                    <a:pt x="53" y="1813"/>
                  </a:lnTo>
                  <a:lnTo>
                    <a:pt x="61" y="1830"/>
                  </a:lnTo>
                  <a:lnTo>
                    <a:pt x="63" y="1833"/>
                  </a:lnTo>
                  <a:lnTo>
                    <a:pt x="68" y="1841"/>
                  </a:lnTo>
                  <a:lnTo>
                    <a:pt x="78" y="1852"/>
                  </a:lnTo>
                  <a:lnTo>
                    <a:pt x="91" y="1865"/>
                  </a:lnTo>
                  <a:lnTo>
                    <a:pt x="107" y="1878"/>
                  </a:lnTo>
                  <a:lnTo>
                    <a:pt x="126" y="1889"/>
                  </a:lnTo>
                  <a:lnTo>
                    <a:pt x="148" y="1899"/>
                  </a:lnTo>
                  <a:lnTo>
                    <a:pt x="173" y="1904"/>
                  </a:lnTo>
                  <a:lnTo>
                    <a:pt x="199" y="1907"/>
                  </a:lnTo>
                  <a:lnTo>
                    <a:pt x="226" y="1907"/>
                  </a:lnTo>
                  <a:lnTo>
                    <a:pt x="254" y="1906"/>
                  </a:lnTo>
                  <a:lnTo>
                    <a:pt x="280" y="1903"/>
                  </a:lnTo>
                  <a:lnTo>
                    <a:pt x="303" y="1901"/>
                  </a:lnTo>
                  <a:lnTo>
                    <a:pt x="321" y="1899"/>
                  </a:lnTo>
                  <a:lnTo>
                    <a:pt x="333" y="1898"/>
                  </a:lnTo>
                  <a:lnTo>
                    <a:pt x="337" y="1897"/>
                  </a:lnTo>
                  <a:lnTo>
                    <a:pt x="356" y="1886"/>
                  </a:lnTo>
                  <a:lnTo>
                    <a:pt x="375" y="1875"/>
                  </a:lnTo>
                  <a:lnTo>
                    <a:pt x="393" y="1864"/>
                  </a:lnTo>
                  <a:lnTo>
                    <a:pt x="413" y="1853"/>
                  </a:lnTo>
                  <a:lnTo>
                    <a:pt x="431" y="1841"/>
                  </a:lnTo>
                  <a:lnTo>
                    <a:pt x="449" y="1830"/>
                  </a:lnTo>
                  <a:lnTo>
                    <a:pt x="469" y="1818"/>
                  </a:lnTo>
                  <a:lnTo>
                    <a:pt x="487" y="1808"/>
                  </a:lnTo>
                  <a:lnTo>
                    <a:pt x="488" y="1807"/>
                  </a:lnTo>
                  <a:lnTo>
                    <a:pt x="493" y="1803"/>
                  </a:lnTo>
                  <a:lnTo>
                    <a:pt x="501" y="1797"/>
                  </a:lnTo>
                  <a:lnTo>
                    <a:pt x="509" y="1790"/>
                  </a:lnTo>
                  <a:lnTo>
                    <a:pt x="521" y="1782"/>
                  </a:lnTo>
                  <a:lnTo>
                    <a:pt x="534" y="1772"/>
                  </a:lnTo>
                  <a:lnTo>
                    <a:pt x="549" y="1761"/>
                  </a:lnTo>
                  <a:lnTo>
                    <a:pt x="564" y="1751"/>
                  </a:lnTo>
                  <a:lnTo>
                    <a:pt x="580" y="1740"/>
                  </a:lnTo>
                  <a:lnTo>
                    <a:pt x="597" y="1729"/>
                  </a:lnTo>
                  <a:lnTo>
                    <a:pt x="613" y="1719"/>
                  </a:lnTo>
                  <a:lnTo>
                    <a:pt x="629" y="1710"/>
                  </a:lnTo>
                  <a:lnTo>
                    <a:pt x="644" y="1702"/>
                  </a:lnTo>
                  <a:lnTo>
                    <a:pt x="658" y="1696"/>
                  </a:lnTo>
                  <a:lnTo>
                    <a:pt x="671" y="1690"/>
                  </a:lnTo>
                  <a:lnTo>
                    <a:pt x="682" y="1688"/>
                  </a:lnTo>
                  <a:lnTo>
                    <a:pt x="692" y="1686"/>
                  </a:lnTo>
                  <a:lnTo>
                    <a:pt x="704" y="1681"/>
                  </a:lnTo>
                  <a:lnTo>
                    <a:pt x="717" y="1674"/>
                  </a:lnTo>
                  <a:lnTo>
                    <a:pt x="731" y="1666"/>
                  </a:lnTo>
                  <a:lnTo>
                    <a:pt x="746" y="1656"/>
                  </a:lnTo>
                  <a:lnTo>
                    <a:pt x="761" y="1645"/>
                  </a:lnTo>
                  <a:lnTo>
                    <a:pt x="775" y="1633"/>
                  </a:lnTo>
                  <a:lnTo>
                    <a:pt x="790" y="1622"/>
                  </a:lnTo>
                  <a:lnTo>
                    <a:pt x="804" y="1611"/>
                  </a:lnTo>
                  <a:lnTo>
                    <a:pt x="817" y="1599"/>
                  </a:lnTo>
                  <a:lnTo>
                    <a:pt x="829" y="1589"/>
                  </a:lnTo>
                  <a:lnTo>
                    <a:pt x="840" y="1580"/>
                  </a:lnTo>
                  <a:lnTo>
                    <a:pt x="848" y="1572"/>
                  </a:lnTo>
                  <a:lnTo>
                    <a:pt x="855" y="1567"/>
                  </a:lnTo>
                  <a:lnTo>
                    <a:pt x="859" y="1563"/>
                  </a:lnTo>
                  <a:lnTo>
                    <a:pt x="860" y="1561"/>
                  </a:lnTo>
                  <a:lnTo>
                    <a:pt x="872" y="1547"/>
                  </a:lnTo>
                  <a:lnTo>
                    <a:pt x="885" y="1533"/>
                  </a:lnTo>
                  <a:lnTo>
                    <a:pt x="897" y="1519"/>
                  </a:lnTo>
                  <a:lnTo>
                    <a:pt x="909" y="1506"/>
                  </a:lnTo>
                  <a:lnTo>
                    <a:pt x="921" y="1492"/>
                  </a:lnTo>
                  <a:lnTo>
                    <a:pt x="934" y="1478"/>
                  </a:lnTo>
                  <a:lnTo>
                    <a:pt x="945" y="1464"/>
                  </a:lnTo>
                  <a:lnTo>
                    <a:pt x="957" y="1450"/>
                  </a:lnTo>
                  <a:lnTo>
                    <a:pt x="969" y="1436"/>
                  </a:lnTo>
                  <a:lnTo>
                    <a:pt x="982" y="1422"/>
                  </a:lnTo>
                  <a:lnTo>
                    <a:pt x="994" y="1408"/>
                  </a:lnTo>
                  <a:lnTo>
                    <a:pt x="1006" y="1393"/>
                  </a:lnTo>
                  <a:lnTo>
                    <a:pt x="1019" y="1379"/>
                  </a:lnTo>
                  <a:lnTo>
                    <a:pt x="1030" y="1365"/>
                  </a:lnTo>
                  <a:lnTo>
                    <a:pt x="1043" y="1351"/>
                  </a:lnTo>
                  <a:lnTo>
                    <a:pt x="1055" y="1337"/>
                  </a:lnTo>
                  <a:lnTo>
                    <a:pt x="1076" y="1312"/>
                  </a:lnTo>
                  <a:lnTo>
                    <a:pt x="1096" y="1286"/>
                  </a:lnTo>
                  <a:lnTo>
                    <a:pt x="1115" y="1261"/>
                  </a:lnTo>
                  <a:lnTo>
                    <a:pt x="1136" y="1237"/>
                  </a:lnTo>
                  <a:lnTo>
                    <a:pt x="1156" y="1212"/>
                  </a:lnTo>
                  <a:lnTo>
                    <a:pt x="1177" y="1186"/>
                  </a:lnTo>
                  <a:lnTo>
                    <a:pt x="1198" y="1161"/>
                  </a:lnTo>
                  <a:lnTo>
                    <a:pt x="1219" y="1136"/>
                  </a:lnTo>
                  <a:lnTo>
                    <a:pt x="1231" y="1107"/>
                  </a:lnTo>
                  <a:lnTo>
                    <a:pt x="1244" y="1078"/>
                  </a:lnTo>
                  <a:lnTo>
                    <a:pt x="1255" y="1049"/>
                  </a:lnTo>
                  <a:lnTo>
                    <a:pt x="1267" y="1019"/>
                  </a:lnTo>
                  <a:lnTo>
                    <a:pt x="1279" y="990"/>
                  </a:lnTo>
                  <a:lnTo>
                    <a:pt x="1292" y="961"/>
                  </a:lnTo>
                  <a:lnTo>
                    <a:pt x="1304" y="933"/>
                  </a:lnTo>
                  <a:lnTo>
                    <a:pt x="1316" y="904"/>
                  </a:lnTo>
                  <a:lnTo>
                    <a:pt x="1332" y="870"/>
                  </a:lnTo>
                  <a:lnTo>
                    <a:pt x="1347" y="835"/>
                  </a:lnTo>
                  <a:lnTo>
                    <a:pt x="1363" y="800"/>
                  </a:lnTo>
                  <a:lnTo>
                    <a:pt x="1379" y="766"/>
                  </a:lnTo>
                  <a:lnTo>
                    <a:pt x="1395" y="731"/>
                  </a:lnTo>
                  <a:lnTo>
                    <a:pt x="1411" y="696"/>
                  </a:lnTo>
                  <a:lnTo>
                    <a:pt x="1426" y="661"/>
                  </a:lnTo>
                  <a:lnTo>
                    <a:pt x="1443" y="627"/>
                  </a:lnTo>
                  <a:lnTo>
                    <a:pt x="1452" y="600"/>
                  </a:lnTo>
                  <a:lnTo>
                    <a:pt x="1461" y="573"/>
                  </a:lnTo>
                  <a:lnTo>
                    <a:pt x="1471" y="546"/>
                  </a:lnTo>
                  <a:lnTo>
                    <a:pt x="1480" y="518"/>
                  </a:lnTo>
                  <a:lnTo>
                    <a:pt x="1489" y="492"/>
                  </a:lnTo>
                  <a:lnTo>
                    <a:pt x="1499" y="465"/>
                  </a:lnTo>
                  <a:lnTo>
                    <a:pt x="1508" y="438"/>
                  </a:lnTo>
                  <a:lnTo>
                    <a:pt x="1518" y="411"/>
                  </a:lnTo>
                  <a:lnTo>
                    <a:pt x="1514" y="348"/>
                  </a:lnTo>
                  <a:lnTo>
                    <a:pt x="1510" y="287"/>
                  </a:lnTo>
                  <a:lnTo>
                    <a:pt x="1506" y="226"/>
                  </a:lnTo>
                  <a:lnTo>
                    <a:pt x="1503" y="165"/>
                  </a:lnTo>
                  <a:lnTo>
                    <a:pt x="1494" y="153"/>
                  </a:lnTo>
                  <a:lnTo>
                    <a:pt x="1486" y="142"/>
                  </a:lnTo>
                  <a:lnTo>
                    <a:pt x="1477" y="130"/>
                  </a:lnTo>
                  <a:lnTo>
                    <a:pt x="1470" y="119"/>
                  </a:lnTo>
                  <a:lnTo>
                    <a:pt x="1461" y="108"/>
                  </a:lnTo>
                  <a:lnTo>
                    <a:pt x="1452" y="97"/>
                  </a:lnTo>
                  <a:lnTo>
                    <a:pt x="1444" y="85"/>
                  </a:lnTo>
                  <a:lnTo>
                    <a:pt x="1435" y="74"/>
                  </a:lnTo>
                  <a:lnTo>
                    <a:pt x="1426" y="65"/>
                  </a:lnTo>
                  <a:lnTo>
                    <a:pt x="1418" y="56"/>
                  </a:lnTo>
                  <a:lnTo>
                    <a:pt x="1409" y="46"/>
                  </a:lnTo>
                  <a:lnTo>
                    <a:pt x="1402" y="37"/>
                  </a:lnTo>
                  <a:lnTo>
                    <a:pt x="1393" y="28"/>
                  </a:lnTo>
                  <a:lnTo>
                    <a:pt x="1385" y="18"/>
                  </a:lnTo>
                  <a:lnTo>
                    <a:pt x="1376" y="10"/>
                  </a:lnTo>
                  <a:lnTo>
                    <a:pt x="1367" y="0"/>
                  </a:lnTo>
                  <a:lnTo>
                    <a:pt x="1351" y="0"/>
                  </a:lnTo>
                  <a:lnTo>
                    <a:pt x="1334" y="0"/>
                  </a:lnTo>
                  <a:lnTo>
                    <a:pt x="1318" y="0"/>
                  </a:lnTo>
                  <a:lnTo>
                    <a:pt x="1301" y="0"/>
                  </a:lnTo>
                  <a:lnTo>
                    <a:pt x="1283" y="0"/>
                  </a:lnTo>
                  <a:lnTo>
                    <a:pt x="1267" y="0"/>
                  </a:lnTo>
                  <a:lnTo>
                    <a:pt x="1250" y="0"/>
                  </a:lnTo>
                  <a:lnTo>
                    <a:pt x="1234" y="0"/>
                  </a:lnTo>
                  <a:lnTo>
                    <a:pt x="1221" y="2"/>
                  </a:lnTo>
                  <a:lnTo>
                    <a:pt x="1207" y="3"/>
                  </a:lnTo>
                  <a:lnTo>
                    <a:pt x="1194" y="5"/>
                  </a:lnTo>
                  <a:lnTo>
                    <a:pt x="1181" y="8"/>
                  </a:lnTo>
                  <a:lnTo>
                    <a:pt x="1168" y="9"/>
                  </a:lnTo>
                  <a:lnTo>
                    <a:pt x="1154" y="11"/>
                  </a:lnTo>
                  <a:lnTo>
                    <a:pt x="1141" y="13"/>
                  </a:lnTo>
                  <a:lnTo>
                    <a:pt x="1128" y="14"/>
                  </a:lnTo>
                  <a:lnTo>
                    <a:pt x="1115" y="16"/>
                  </a:lnTo>
                  <a:lnTo>
                    <a:pt x="1103" y="18"/>
                  </a:lnTo>
                  <a:lnTo>
                    <a:pt x="1090" y="21"/>
                  </a:lnTo>
                  <a:lnTo>
                    <a:pt x="1077" y="22"/>
                  </a:lnTo>
                  <a:lnTo>
                    <a:pt x="1064" y="24"/>
                  </a:lnTo>
                  <a:lnTo>
                    <a:pt x="1051" y="26"/>
                  </a:lnTo>
                  <a:lnTo>
                    <a:pt x="1038" y="27"/>
                  </a:lnTo>
                  <a:lnTo>
                    <a:pt x="1025" y="29"/>
                  </a:lnTo>
                  <a:lnTo>
                    <a:pt x="1014" y="36"/>
                  </a:lnTo>
                  <a:lnTo>
                    <a:pt x="1002" y="41"/>
                  </a:lnTo>
                  <a:lnTo>
                    <a:pt x="992" y="47"/>
                  </a:lnTo>
                  <a:lnTo>
                    <a:pt x="980" y="54"/>
                  </a:lnTo>
                  <a:lnTo>
                    <a:pt x="969" y="59"/>
                  </a:lnTo>
                  <a:lnTo>
                    <a:pt x="957" y="66"/>
                  </a:lnTo>
                  <a:lnTo>
                    <a:pt x="946" y="72"/>
                  </a:lnTo>
                  <a:lnTo>
                    <a:pt x="936" y="78"/>
                  </a:lnTo>
                  <a:lnTo>
                    <a:pt x="924" y="84"/>
                  </a:lnTo>
                  <a:lnTo>
                    <a:pt x="913" y="90"/>
                  </a:lnTo>
                  <a:lnTo>
                    <a:pt x="901" y="97"/>
                  </a:lnTo>
                  <a:lnTo>
                    <a:pt x="890" y="102"/>
                  </a:lnTo>
                  <a:lnTo>
                    <a:pt x="879" y="109"/>
                  </a:lnTo>
                  <a:lnTo>
                    <a:pt x="868" y="115"/>
                  </a:lnTo>
                  <a:lnTo>
                    <a:pt x="856" y="121"/>
                  </a:lnTo>
                  <a:lnTo>
                    <a:pt x="845" y="127"/>
                  </a:lnTo>
                  <a:lnTo>
                    <a:pt x="836" y="135"/>
                  </a:lnTo>
                  <a:lnTo>
                    <a:pt x="825" y="142"/>
                  </a:lnTo>
                  <a:lnTo>
                    <a:pt x="815" y="150"/>
                  </a:lnTo>
                  <a:lnTo>
                    <a:pt x="804" y="156"/>
                  </a:lnTo>
                  <a:lnTo>
                    <a:pt x="795" y="164"/>
                  </a:lnTo>
                  <a:lnTo>
                    <a:pt x="784" y="171"/>
                  </a:lnTo>
                  <a:lnTo>
                    <a:pt x="774" y="179"/>
                  </a:lnTo>
                  <a:lnTo>
                    <a:pt x="763" y="186"/>
                  </a:lnTo>
                  <a:lnTo>
                    <a:pt x="753" y="193"/>
                  </a:lnTo>
                  <a:lnTo>
                    <a:pt x="743" y="199"/>
                  </a:lnTo>
                  <a:lnTo>
                    <a:pt x="732" y="205"/>
                  </a:lnTo>
                  <a:lnTo>
                    <a:pt x="723" y="212"/>
                  </a:lnTo>
                  <a:lnTo>
                    <a:pt x="712" y="219"/>
                  </a:lnTo>
                  <a:lnTo>
                    <a:pt x="702" y="226"/>
                  </a:lnTo>
                  <a:lnTo>
                    <a:pt x="691" y="232"/>
                  </a:lnTo>
                  <a:lnTo>
                    <a:pt x="682" y="239"/>
                  </a:lnTo>
                  <a:lnTo>
                    <a:pt x="675" y="244"/>
                  </a:lnTo>
                  <a:lnTo>
                    <a:pt x="669" y="250"/>
                  </a:lnTo>
                  <a:lnTo>
                    <a:pt x="662" y="256"/>
                  </a:lnTo>
                  <a:lnTo>
                    <a:pt x="656" y="261"/>
                  </a:lnTo>
                  <a:lnTo>
                    <a:pt x="648" y="267"/>
                  </a:lnTo>
                  <a:lnTo>
                    <a:pt x="642" y="272"/>
                  </a:lnTo>
                  <a:lnTo>
                    <a:pt x="635" y="279"/>
                  </a:lnTo>
                  <a:lnTo>
                    <a:pt x="629" y="284"/>
                  </a:lnTo>
                  <a:lnTo>
                    <a:pt x="635" y="300"/>
                  </a:lnTo>
                  <a:lnTo>
                    <a:pt x="642" y="317"/>
                  </a:lnTo>
                  <a:lnTo>
                    <a:pt x="648" y="333"/>
                  </a:lnTo>
                  <a:lnTo>
                    <a:pt x="656" y="351"/>
                  </a:lnTo>
                  <a:lnTo>
                    <a:pt x="662" y="368"/>
                  </a:lnTo>
                  <a:lnTo>
                    <a:pt x="669" y="385"/>
                  </a:lnTo>
                  <a:lnTo>
                    <a:pt x="675" y="401"/>
                  </a:lnTo>
                  <a:lnTo>
                    <a:pt x="682" y="418"/>
                  </a:lnTo>
                  <a:lnTo>
                    <a:pt x="687" y="427"/>
                  </a:lnTo>
                  <a:lnTo>
                    <a:pt x="692" y="436"/>
                  </a:lnTo>
                  <a:lnTo>
                    <a:pt x="699" y="444"/>
                  </a:lnTo>
                  <a:lnTo>
                    <a:pt x="704" y="452"/>
                  </a:lnTo>
                  <a:lnTo>
                    <a:pt x="710" y="460"/>
                  </a:lnTo>
                  <a:lnTo>
                    <a:pt x="715" y="469"/>
                  </a:lnTo>
                  <a:lnTo>
                    <a:pt x="720" y="476"/>
                  </a:lnTo>
                  <a:lnTo>
                    <a:pt x="726" y="485"/>
                  </a:lnTo>
                  <a:lnTo>
                    <a:pt x="731" y="498"/>
                  </a:lnTo>
                  <a:lnTo>
                    <a:pt x="738" y="512"/>
                  </a:lnTo>
                  <a:lnTo>
                    <a:pt x="743" y="525"/>
                  </a:lnTo>
                  <a:lnTo>
                    <a:pt x="748" y="538"/>
                  </a:lnTo>
                  <a:lnTo>
                    <a:pt x="754" y="551"/>
                  </a:lnTo>
                  <a:lnTo>
                    <a:pt x="760" y="564"/>
                  </a:lnTo>
                  <a:lnTo>
                    <a:pt x="766" y="578"/>
                  </a:lnTo>
                  <a:lnTo>
                    <a:pt x="771" y="590"/>
                  </a:lnTo>
                  <a:lnTo>
                    <a:pt x="759" y="594"/>
                  </a:lnTo>
                  <a:lnTo>
                    <a:pt x="747" y="598"/>
                  </a:lnTo>
                  <a:lnTo>
                    <a:pt x="734" y="601"/>
                  </a:lnTo>
                  <a:lnTo>
                    <a:pt x="723" y="605"/>
                  </a:lnTo>
                  <a:lnTo>
                    <a:pt x="711" y="609"/>
                  </a:lnTo>
                  <a:lnTo>
                    <a:pt x="699" y="613"/>
                  </a:lnTo>
                  <a:lnTo>
                    <a:pt x="686" y="616"/>
                  </a:lnTo>
                  <a:lnTo>
                    <a:pt x="674" y="621"/>
                  </a:lnTo>
                  <a:lnTo>
                    <a:pt x="658" y="599"/>
                  </a:lnTo>
                  <a:lnTo>
                    <a:pt x="642" y="578"/>
                  </a:lnTo>
                  <a:lnTo>
                    <a:pt x="626" y="556"/>
                  </a:lnTo>
                  <a:lnTo>
                    <a:pt x="611" y="535"/>
                  </a:lnTo>
                  <a:lnTo>
                    <a:pt x="594" y="513"/>
                  </a:lnTo>
                  <a:lnTo>
                    <a:pt x="578" y="492"/>
                  </a:lnTo>
                  <a:lnTo>
                    <a:pt x="562" y="470"/>
                  </a:lnTo>
                  <a:lnTo>
                    <a:pt x="546" y="448"/>
                  </a:lnTo>
                  <a:lnTo>
                    <a:pt x="535" y="445"/>
                  </a:lnTo>
                  <a:lnTo>
                    <a:pt x="525" y="443"/>
                  </a:lnTo>
                  <a:lnTo>
                    <a:pt x="513" y="440"/>
                  </a:lnTo>
                  <a:lnTo>
                    <a:pt x="502" y="437"/>
                  </a:lnTo>
                  <a:lnTo>
                    <a:pt x="490" y="435"/>
                  </a:lnTo>
                  <a:lnTo>
                    <a:pt x="479" y="431"/>
                  </a:lnTo>
                  <a:lnTo>
                    <a:pt x="467" y="429"/>
                  </a:lnTo>
                  <a:lnTo>
                    <a:pt x="457" y="426"/>
                  </a:lnTo>
                  <a:lnTo>
                    <a:pt x="445" y="436"/>
                  </a:lnTo>
                  <a:lnTo>
                    <a:pt x="433" y="446"/>
                  </a:lnTo>
                  <a:lnTo>
                    <a:pt x="420" y="456"/>
                  </a:lnTo>
                  <a:lnTo>
                    <a:pt x="408" y="467"/>
                  </a:lnTo>
                  <a:lnTo>
                    <a:pt x="396" y="478"/>
                  </a:lnTo>
                  <a:lnTo>
                    <a:pt x="385" y="487"/>
                  </a:lnTo>
                  <a:lnTo>
                    <a:pt x="372" y="498"/>
                  </a:lnTo>
                  <a:lnTo>
                    <a:pt x="360" y="508"/>
                  </a:lnTo>
                  <a:lnTo>
                    <a:pt x="356" y="510"/>
                  </a:lnTo>
                  <a:lnTo>
                    <a:pt x="346" y="517"/>
                  </a:lnTo>
                  <a:lnTo>
                    <a:pt x="331" y="529"/>
                  </a:lnTo>
                  <a:lnTo>
                    <a:pt x="312" y="542"/>
                  </a:lnTo>
                  <a:lnTo>
                    <a:pt x="293" y="558"/>
                  </a:lnTo>
                  <a:lnTo>
                    <a:pt x="275" y="574"/>
                  </a:lnTo>
                  <a:lnTo>
                    <a:pt x="259" y="590"/>
                  </a:lnTo>
                  <a:lnTo>
                    <a:pt x="248" y="605"/>
                  </a:lnTo>
                  <a:lnTo>
                    <a:pt x="239" y="619"/>
                  </a:lnTo>
                  <a:lnTo>
                    <a:pt x="229" y="635"/>
                  </a:lnTo>
                  <a:lnTo>
                    <a:pt x="219" y="650"/>
                  </a:lnTo>
                  <a:lnTo>
                    <a:pt x="209" y="664"/>
                  </a:lnTo>
                  <a:lnTo>
                    <a:pt x="201" y="676"/>
                  </a:lnTo>
                  <a:lnTo>
                    <a:pt x="194" y="686"/>
                  </a:lnTo>
                  <a:lnTo>
                    <a:pt x="190" y="693"/>
                  </a:lnTo>
                  <a:lnTo>
                    <a:pt x="188" y="695"/>
                  </a:lnTo>
                  <a:lnTo>
                    <a:pt x="183" y="704"/>
                  </a:lnTo>
                  <a:lnTo>
                    <a:pt x="179" y="715"/>
                  </a:lnTo>
                  <a:lnTo>
                    <a:pt x="174" y="725"/>
                  </a:lnTo>
                  <a:lnTo>
                    <a:pt x="169" y="736"/>
                  </a:lnTo>
                  <a:lnTo>
                    <a:pt x="164" y="746"/>
                  </a:lnTo>
                  <a:lnTo>
                    <a:pt x="160" y="756"/>
                  </a:lnTo>
                  <a:lnTo>
                    <a:pt x="154" y="767"/>
                  </a:lnTo>
                  <a:lnTo>
                    <a:pt x="150" y="776"/>
                  </a:lnTo>
                  <a:lnTo>
                    <a:pt x="163" y="787"/>
                  </a:lnTo>
                  <a:lnTo>
                    <a:pt x="177" y="797"/>
                  </a:lnTo>
                  <a:lnTo>
                    <a:pt x="190" y="808"/>
                  </a:lnTo>
                  <a:lnTo>
                    <a:pt x="203" y="817"/>
                  </a:lnTo>
                  <a:lnTo>
                    <a:pt x="216" y="828"/>
                  </a:lnTo>
                  <a:lnTo>
                    <a:pt x="229" y="839"/>
                  </a:lnTo>
                  <a:lnTo>
                    <a:pt x="243" y="849"/>
                  </a:lnTo>
                  <a:lnTo>
                    <a:pt x="255" y="859"/>
                  </a:lnTo>
                  <a:lnTo>
                    <a:pt x="257" y="859"/>
                  </a:lnTo>
                  <a:lnTo>
                    <a:pt x="260" y="861"/>
                  </a:lnTo>
                  <a:lnTo>
                    <a:pt x="265" y="864"/>
                  </a:lnTo>
                  <a:lnTo>
                    <a:pt x="272" y="867"/>
                  </a:lnTo>
                  <a:lnTo>
                    <a:pt x="281" y="870"/>
                  </a:lnTo>
                  <a:lnTo>
                    <a:pt x="291" y="874"/>
                  </a:lnTo>
                  <a:lnTo>
                    <a:pt x="303" y="880"/>
                  </a:lnTo>
                  <a:lnTo>
                    <a:pt x="316" y="884"/>
                  </a:lnTo>
                  <a:lnTo>
                    <a:pt x="330" y="889"/>
                  </a:lnTo>
                  <a:lnTo>
                    <a:pt x="345" y="896"/>
                  </a:lnTo>
                  <a:lnTo>
                    <a:pt x="361" y="901"/>
                  </a:lnTo>
                  <a:lnTo>
                    <a:pt x="378" y="907"/>
                  </a:lnTo>
                  <a:lnTo>
                    <a:pt x="395" y="912"/>
                  </a:lnTo>
                  <a:lnTo>
                    <a:pt x="413" y="917"/>
                  </a:lnTo>
                  <a:lnTo>
                    <a:pt x="431" y="922"/>
                  </a:lnTo>
                  <a:lnTo>
                    <a:pt x="449" y="926"/>
                  </a:lnTo>
                  <a:lnTo>
                    <a:pt x="467" y="930"/>
                  </a:lnTo>
                  <a:lnTo>
                    <a:pt x="485" y="936"/>
                  </a:lnTo>
                  <a:lnTo>
                    <a:pt x="502" y="942"/>
                  </a:lnTo>
                  <a:lnTo>
                    <a:pt x="519" y="949"/>
                  </a:lnTo>
                  <a:lnTo>
                    <a:pt x="535" y="955"/>
                  </a:lnTo>
                  <a:lnTo>
                    <a:pt x="551" y="962"/>
                  </a:lnTo>
                  <a:lnTo>
                    <a:pt x="565" y="969"/>
                  </a:lnTo>
                  <a:lnTo>
                    <a:pt x="579" y="975"/>
                  </a:lnTo>
                  <a:lnTo>
                    <a:pt x="591" y="982"/>
                  </a:lnTo>
                  <a:lnTo>
                    <a:pt x="603" y="988"/>
                  </a:lnTo>
                  <a:lnTo>
                    <a:pt x="613" y="994"/>
                  </a:lnTo>
                  <a:lnTo>
                    <a:pt x="620" y="999"/>
                  </a:lnTo>
                  <a:lnTo>
                    <a:pt x="628" y="1003"/>
                  </a:lnTo>
                  <a:lnTo>
                    <a:pt x="632" y="1007"/>
                  </a:lnTo>
                  <a:lnTo>
                    <a:pt x="635" y="1008"/>
                  </a:lnTo>
                  <a:lnTo>
                    <a:pt x="636" y="1009"/>
                  </a:lnTo>
                  <a:lnTo>
                    <a:pt x="644" y="1030"/>
                  </a:lnTo>
                  <a:lnTo>
                    <a:pt x="652" y="1053"/>
                  </a:lnTo>
                  <a:lnTo>
                    <a:pt x="659" y="1075"/>
                  </a:lnTo>
                  <a:lnTo>
                    <a:pt x="667" y="1098"/>
                  </a:lnTo>
                  <a:lnTo>
                    <a:pt x="660" y="1109"/>
                  </a:lnTo>
                  <a:lnTo>
                    <a:pt x="654" y="1121"/>
                  </a:lnTo>
                  <a:lnTo>
                    <a:pt x="647" y="1131"/>
                  </a:lnTo>
                  <a:lnTo>
                    <a:pt x="641" y="1143"/>
                  </a:lnTo>
                  <a:lnTo>
                    <a:pt x="633" y="1154"/>
                  </a:lnTo>
                  <a:lnTo>
                    <a:pt x="627" y="1166"/>
                  </a:lnTo>
                  <a:lnTo>
                    <a:pt x="620" y="1176"/>
                  </a:lnTo>
                  <a:lnTo>
                    <a:pt x="614" y="1188"/>
                  </a:lnTo>
                  <a:lnTo>
                    <a:pt x="608" y="1209"/>
                  </a:lnTo>
                  <a:lnTo>
                    <a:pt x="603" y="1229"/>
                  </a:lnTo>
                  <a:lnTo>
                    <a:pt x="597" y="1250"/>
                  </a:lnTo>
                  <a:lnTo>
                    <a:pt x="591" y="1270"/>
                  </a:lnTo>
                  <a:lnTo>
                    <a:pt x="584" y="1285"/>
                  </a:lnTo>
                  <a:lnTo>
                    <a:pt x="576" y="1300"/>
                  </a:lnTo>
                  <a:lnTo>
                    <a:pt x="569" y="1315"/>
                  </a:lnTo>
                  <a:lnTo>
                    <a:pt x="561" y="1330"/>
                  </a:lnTo>
                  <a:lnTo>
                    <a:pt x="560" y="1333"/>
                  </a:lnTo>
                  <a:lnTo>
                    <a:pt x="556" y="1343"/>
                  </a:lnTo>
                  <a:lnTo>
                    <a:pt x="549" y="1357"/>
                  </a:lnTo>
                  <a:lnTo>
                    <a:pt x="540" y="1374"/>
                  </a:lnTo>
                  <a:lnTo>
                    <a:pt x="527" y="1392"/>
                  </a:lnTo>
                  <a:lnTo>
                    <a:pt x="512" y="1409"/>
                  </a:lnTo>
                  <a:lnTo>
                    <a:pt x="493" y="1424"/>
                  </a:lnTo>
                  <a:lnTo>
                    <a:pt x="472" y="1435"/>
                  </a:lnTo>
                  <a:lnTo>
                    <a:pt x="449" y="1444"/>
                  </a:lnTo>
                  <a:lnTo>
                    <a:pt x="427" y="1456"/>
                  </a:lnTo>
                  <a:lnTo>
                    <a:pt x="405" y="1468"/>
                  </a:lnTo>
                  <a:lnTo>
                    <a:pt x="386" y="1480"/>
                  </a:lnTo>
                  <a:lnTo>
                    <a:pt x="370" y="1492"/>
                  </a:lnTo>
                  <a:lnTo>
                    <a:pt x="357" y="1500"/>
                  </a:lnTo>
                  <a:lnTo>
                    <a:pt x="348" y="1507"/>
                  </a:lnTo>
                  <a:lnTo>
                    <a:pt x="345" y="1509"/>
                  </a:lnTo>
                  <a:lnTo>
                    <a:pt x="343" y="1511"/>
                  </a:lnTo>
                  <a:lnTo>
                    <a:pt x="335" y="1515"/>
                  </a:lnTo>
                  <a:lnTo>
                    <a:pt x="323" y="1522"/>
                  </a:lnTo>
                  <a:lnTo>
                    <a:pt x="310" y="1529"/>
                  </a:lnTo>
                  <a:lnTo>
                    <a:pt x="294" y="1538"/>
                  </a:lnTo>
                  <a:lnTo>
                    <a:pt x="278" y="1546"/>
                  </a:lnTo>
                  <a:lnTo>
                    <a:pt x="263" y="1555"/>
                  </a:lnTo>
                  <a:lnTo>
                    <a:pt x="248" y="1561"/>
                  </a:lnTo>
                  <a:lnTo>
                    <a:pt x="230" y="1568"/>
                  </a:lnTo>
                  <a:lnTo>
                    <a:pt x="206" y="1576"/>
                  </a:lnTo>
                  <a:lnTo>
                    <a:pt x="179" y="1587"/>
                  </a:lnTo>
                  <a:lnTo>
                    <a:pt x="151" y="1597"/>
                  </a:lnTo>
                  <a:lnTo>
                    <a:pt x="125" y="1606"/>
                  </a:lnTo>
                  <a:lnTo>
                    <a:pt x="104" y="1613"/>
                  </a:lnTo>
                  <a:lnTo>
                    <a:pt x="89" y="1618"/>
                  </a:lnTo>
                  <a:lnTo>
                    <a:pt x="83" y="1621"/>
                  </a:lnTo>
                  <a:lnTo>
                    <a:pt x="75" y="1625"/>
                  </a:lnTo>
                  <a:lnTo>
                    <a:pt x="66" y="1630"/>
                  </a:lnTo>
                  <a:lnTo>
                    <a:pt x="57" y="1635"/>
                  </a:lnTo>
                  <a:lnTo>
                    <a:pt x="50" y="1640"/>
                  </a:lnTo>
                  <a:lnTo>
                    <a:pt x="41" y="1644"/>
                  </a:lnTo>
                  <a:lnTo>
                    <a:pt x="33" y="1650"/>
                  </a:lnTo>
                  <a:lnTo>
                    <a:pt x="24" y="1654"/>
                  </a:lnTo>
                  <a:lnTo>
                    <a:pt x="15" y="1658"/>
                  </a:lnTo>
                  <a:lnTo>
                    <a:pt x="11" y="1667"/>
                  </a:lnTo>
                  <a:lnTo>
                    <a:pt x="8" y="1676"/>
                  </a:lnTo>
                  <a:lnTo>
                    <a:pt x="5" y="1686"/>
                  </a:lnTo>
                  <a:lnTo>
                    <a:pt x="0" y="1696"/>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0" name="Shape 820"/>
            <p:cNvSpPr/>
            <p:nvPr/>
          </p:nvSpPr>
          <p:spPr>
            <a:xfrm flipH="1">
              <a:off x="671482" y="2681282"/>
              <a:ext cx="207962" cy="303212"/>
            </a:xfrm>
            <a:custGeom>
              <a:pathLst>
                <a:path extrusionOk="0" h="763" w="525">
                  <a:moveTo>
                    <a:pt x="227" y="763"/>
                  </a:moveTo>
                  <a:lnTo>
                    <a:pt x="244" y="763"/>
                  </a:lnTo>
                  <a:lnTo>
                    <a:pt x="260" y="763"/>
                  </a:lnTo>
                  <a:lnTo>
                    <a:pt x="277" y="763"/>
                  </a:lnTo>
                  <a:lnTo>
                    <a:pt x="294" y="763"/>
                  </a:lnTo>
                  <a:lnTo>
                    <a:pt x="311" y="763"/>
                  </a:lnTo>
                  <a:lnTo>
                    <a:pt x="328" y="763"/>
                  </a:lnTo>
                  <a:lnTo>
                    <a:pt x="344" y="763"/>
                  </a:lnTo>
                  <a:lnTo>
                    <a:pt x="360" y="763"/>
                  </a:lnTo>
                  <a:lnTo>
                    <a:pt x="372" y="750"/>
                  </a:lnTo>
                  <a:lnTo>
                    <a:pt x="383" y="737"/>
                  </a:lnTo>
                  <a:lnTo>
                    <a:pt x="395" y="724"/>
                  </a:lnTo>
                  <a:lnTo>
                    <a:pt x="405" y="710"/>
                  </a:lnTo>
                  <a:lnTo>
                    <a:pt x="417" y="697"/>
                  </a:lnTo>
                  <a:lnTo>
                    <a:pt x="428" y="684"/>
                  </a:lnTo>
                  <a:lnTo>
                    <a:pt x="440" y="671"/>
                  </a:lnTo>
                  <a:lnTo>
                    <a:pt x="451" y="658"/>
                  </a:lnTo>
                  <a:lnTo>
                    <a:pt x="458" y="612"/>
                  </a:lnTo>
                  <a:lnTo>
                    <a:pt x="466" y="567"/>
                  </a:lnTo>
                  <a:lnTo>
                    <a:pt x="473" y="521"/>
                  </a:lnTo>
                  <a:lnTo>
                    <a:pt x="481" y="475"/>
                  </a:lnTo>
                  <a:lnTo>
                    <a:pt x="488" y="429"/>
                  </a:lnTo>
                  <a:lnTo>
                    <a:pt x="496" y="384"/>
                  </a:lnTo>
                  <a:lnTo>
                    <a:pt x="503" y="338"/>
                  </a:lnTo>
                  <a:lnTo>
                    <a:pt x="511" y="293"/>
                  </a:lnTo>
                  <a:lnTo>
                    <a:pt x="514" y="229"/>
                  </a:lnTo>
                  <a:lnTo>
                    <a:pt x="518" y="165"/>
                  </a:lnTo>
                  <a:lnTo>
                    <a:pt x="522" y="101"/>
                  </a:lnTo>
                  <a:lnTo>
                    <a:pt x="525" y="38"/>
                  </a:lnTo>
                  <a:lnTo>
                    <a:pt x="508" y="33"/>
                  </a:lnTo>
                  <a:lnTo>
                    <a:pt x="489" y="29"/>
                  </a:lnTo>
                  <a:lnTo>
                    <a:pt x="472" y="24"/>
                  </a:lnTo>
                  <a:lnTo>
                    <a:pt x="454" y="19"/>
                  </a:lnTo>
                  <a:lnTo>
                    <a:pt x="437" y="14"/>
                  </a:lnTo>
                  <a:lnTo>
                    <a:pt x="418" y="10"/>
                  </a:lnTo>
                  <a:lnTo>
                    <a:pt x="401" y="4"/>
                  </a:lnTo>
                  <a:lnTo>
                    <a:pt x="383" y="0"/>
                  </a:lnTo>
                  <a:lnTo>
                    <a:pt x="371" y="7"/>
                  </a:lnTo>
                  <a:lnTo>
                    <a:pt x="358" y="13"/>
                  </a:lnTo>
                  <a:lnTo>
                    <a:pt x="345" y="19"/>
                  </a:lnTo>
                  <a:lnTo>
                    <a:pt x="333" y="27"/>
                  </a:lnTo>
                  <a:lnTo>
                    <a:pt x="320" y="33"/>
                  </a:lnTo>
                  <a:lnTo>
                    <a:pt x="308" y="40"/>
                  </a:lnTo>
                  <a:lnTo>
                    <a:pt x="296" y="46"/>
                  </a:lnTo>
                  <a:lnTo>
                    <a:pt x="283" y="53"/>
                  </a:lnTo>
                  <a:lnTo>
                    <a:pt x="271" y="59"/>
                  </a:lnTo>
                  <a:lnTo>
                    <a:pt x="258" y="66"/>
                  </a:lnTo>
                  <a:lnTo>
                    <a:pt x="245" y="72"/>
                  </a:lnTo>
                  <a:lnTo>
                    <a:pt x="233" y="79"/>
                  </a:lnTo>
                  <a:lnTo>
                    <a:pt x="220" y="86"/>
                  </a:lnTo>
                  <a:lnTo>
                    <a:pt x="207" y="93"/>
                  </a:lnTo>
                  <a:lnTo>
                    <a:pt x="195" y="99"/>
                  </a:lnTo>
                  <a:lnTo>
                    <a:pt x="183" y="106"/>
                  </a:lnTo>
                  <a:lnTo>
                    <a:pt x="169" y="116"/>
                  </a:lnTo>
                  <a:lnTo>
                    <a:pt x="155" y="128"/>
                  </a:lnTo>
                  <a:lnTo>
                    <a:pt x="141" y="139"/>
                  </a:lnTo>
                  <a:lnTo>
                    <a:pt x="127" y="150"/>
                  </a:lnTo>
                  <a:lnTo>
                    <a:pt x="113" y="161"/>
                  </a:lnTo>
                  <a:lnTo>
                    <a:pt x="99" y="172"/>
                  </a:lnTo>
                  <a:lnTo>
                    <a:pt x="85" y="184"/>
                  </a:lnTo>
                  <a:lnTo>
                    <a:pt x="71" y="195"/>
                  </a:lnTo>
                  <a:lnTo>
                    <a:pt x="68" y="196"/>
                  </a:lnTo>
                  <a:lnTo>
                    <a:pt x="61" y="199"/>
                  </a:lnTo>
                  <a:lnTo>
                    <a:pt x="51" y="204"/>
                  </a:lnTo>
                  <a:lnTo>
                    <a:pt x="39" y="212"/>
                  </a:lnTo>
                  <a:lnTo>
                    <a:pt x="28" y="222"/>
                  </a:lnTo>
                  <a:lnTo>
                    <a:pt x="17" y="232"/>
                  </a:lnTo>
                  <a:lnTo>
                    <a:pt x="8" y="246"/>
                  </a:lnTo>
                  <a:lnTo>
                    <a:pt x="3" y="263"/>
                  </a:lnTo>
                  <a:lnTo>
                    <a:pt x="0" y="297"/>
                  </a:lnTo>
                  <a:lnTo>
                    <a:pt x="0" y="331"/>
                  </a:lnTo>
                  <a:lnTo>
                    <a:pt x="2" y="357"/>
                  </a:lnTo>
                  <a:lnTo>
                    <a:pt x="3" y="367"/>
                  </a:lnTo>
                  <a:lnTo>
                    <a:pt x="9" y="384"/>
                  </a:lnTo>
                  <a:lnTo>
                    <a:pt x="17" y="402"/>
                  </a:lnTo>
                  <a:lnTo>
                    <a:pt x="23" y="419"/>
                  </a:lnTo>
                  <a:lnTo>
                    <a:pt x="30" y="438"/>
                  </a:lnTo>
                  <a:lnTo>
                    <a:pt x="36" y="455"/>
                  </a:lnTo>
                  <a:lnTo>
                    <a:pt x="43" y="473"/>
                  </a:lnTo>
                  <a:lnTo>
                    <a:pt x="49" y="490"/>
                  </a:lnTo>
                  <a:lnTo>
                    <a:pt x="56" y="509"/>
                  </a:lnTo>
                  <a:lnTo>
                    <a:pt x="65" y="533"/>
                  </a:lnTo>
                  <a:lnTo>
                    <a:pt x="74" y="557"/>
                  </a:lnTo>
                  <a:lnTo>
                    <a:pt x="84" y="582"/>
                  </a:lnTo>
                  <a:lnTo>
                    <a:pt x="93" y="606"/>
                  </a:lnTo>
                  <a:lnTo>
                    <a:pt x="102" y="630"/>
                  </a:lnTo>
                  <a:lnTo>
                    <a:pt x="112" y="655"/>
                  </a:lnTo>
                  <a:lnTo>
                    <a:pt x="120" y="679"/>
                  </a:lnTo>
                  <a:lnTo>
                    <a:pt x="130" y="703"/>
                  </a:lnTo>
                  <a:lnTo>
                    <a:pt x="134" y="710"/>
                  </a:lnTo>
                  <a:lnTo>
                    <a:pt x="139" y="716"/>
                  </a:lnTo>
                  <a:lnTo>
                    <a:pt x="144" y="723"/>
                  </a:lnTo>
                  <a:lnTo>
                    <a:pt x="149" y="729"/>
                  </a:lnTo>
                  <a:lnTo>
                    <a:pt x="153" y="736"/>
                  </a:lnTo>
                  <a:lnTo>
                    <a:pt x="158" y="742"/>
                  </a:lnTo>
                  <a:lnTo>
                    <a:pt x="163" y="749"/>
                  </a:lnTo>
                  <a:lnTo>
                    <a:pt x="167" y="755"/>
                  </a:lnTo>
                  <a:lnTo>
                    <a:pt x="171" y="755"/>
                  </a:lnTo>
                  <a:lnTo>
                    <a:pt x="178" y="755"/>
                  </a:lnTo>
                  <a:lnTo>
                    <a:pt x="188" y="755"/>
                  </a:lnTo>
                  <a:lnTo>
                    <a:pt x="200" y="756"/>
                  </a:lnTo>
                  <a:lnTo>
                    <a:pt x="212" y="757"/>
                  </a:lnTo>
                  <a:lnTo>
                    <a:pt x="220" y="758"/>
                  </a:lnTo>
                  <a:lnTo>
                    <a:pt x="227" y="760"/>
                  </a:lnTo>
                  <a:lnTo>
                    <a:pt x="227" y="763"/>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1" name="Shape 821"/>
            <p:cNvSpPr/>
            <p:nvPr/>
          </p:nvSpPr>
          <p:spPr>
            <a:xfrm flipH="1">
              <a:off x="879445" y="3251194"/>
              <a:ext cx="230187" cy="161924"/>
            </a:xfrm>
            <a:custGeom>
              <a:pathLst>
                <a:path extrusionOk="0" h="409" w="584">
                  <a:moveTo>
                    <a:pt x="0" y="305"/>
                  </a:moveTo>
                  <a:lnTo>
                    <a:pt x="18" y="291"/>
                  </a:lnTo>
                  <a:lnTo>
                    <a:pt x="35" y="278"/>
                  </a:lnTo>
                  <a:lnTo>
                    <a:pt x="52" y="264"/>
                  </a:lnTo>
                  <a:lnTo>
                    <a:pt x="69" y="251"/>
                  </a:lnTo>
                  <a:lnTo>
                    <a:pt x="88" y="237"/>
                  </a:lnTo>
                  <a:lnTo>
                    <a:pt x="105" y="224"/>
                  </a:lnTo>
                  <a:lnTo>
                    <a:pt x="122" y="210"/>
                  </a:lnTo>
                  <a:lnTo>
                    <a:pt x="139" y="196"/>
                  </a:lnTo>
                  <a:lnTo>
                    <a:pt x="156" y="184"/>
                  </a:lnTo>
                  <a:lnTo>
                    <a:pt x="174" y="170"/>
                  </a:lnTo>
                  <a:lnTo>
                    <a:pt x="191" y="157"/>
                  </a:lnTo>
                  <a:lnTo>
                    <a:pt x="208" y="143"/>
                  </a:lnTo>
                  <a:lnTo>
                    <a:pt x="225" y="130"/>
                  </a:lnTo>
                  <a:lnTo>
                    <a:pt x="243" y="116"/>
                  </a:lnTo>
                  <a:lnTo>
                    <a:pt x="260" y="103"/>
                  </a:lnTo>
                  <a:lnTo>
                    <a:pt x="277" y="89"/>
                  </a:lnTo>
                  <a:lnTo>
                    <a:pt x="293" y="78"/>
                  </a:lnTo>
                  <a:lnTo>
                    <a:pt x="309" y="66"/>
                  </a:lnTo>
                  <a:lnTo>
                    <a:pt x="325" y="56"/>
                  </a:lnTo>
                  <a:lnTo>
                    <a:pt x="341" y="44"/>
                  </a:lnTo>
                  <a:lnTo>
                    <a:pt x="357" y="33"/>
                  </a:lnTo>
                  <a:lnTo>
                    <a:pt x="373" y="21"/>
                  </a:lnTo>
                  <a:lnTo>
                    <a:pt x="388" y="10"/>
                  </a:lnTo>
                  <a:lnTo>
                    <a:pt x="404" y="0"/>
                  </a:lnTo>
                  <a:lnTo>
                    <a:pt x="414" y="0"/>
                  </a:lnTo>
                  <a:lnTo>
                    <a:pt x="423" y="0"/>
                  </a:lnTo>
                  <a:lnTo>
                    <a:pt x="433" y="0"/>
                  </a:lnTo>
                  <a:lnTo>
                    <a:pt x="442" y="0"/>
                  </a:lnTo>
                  <a:lnTo>
                    <a:pt x="451" y="0"/>
                  </a:lnTo>
                  <a:lnTo>
                    <a:pt x="461" y="0"/>
                  </a:lnTo>
                  <a:lnTo>
                    <a:pt x="470" y="0"/>
                  </a:lnTo>
                  <a:lnTo>
                    <a:pt x="479" y="0"/>
                  </a:lnTo>
                  <a:lnTo>
                    <a:pt x="492" y="3"/>
                  </a:lnTo>
                  <a:lnTo>
                    <a:pt x="505" y="5"/>
                  </a:lnTo>
                  <a:lnTo>
                    <a:pt x="518" y="8"/>
                  </a:lnTo>
                  <a:lnTo>
                    <a:pt x="532" y="10"/>
                  </a:lnTo>
                  <a:lnTo>
                    <a:pt x="545" y="14"/>
                  </a:lnTo>
                  <a:lnTo>
                    <a:pt x="558" y="16"/>
                  </a:lnTo>
                  <a:lnTo>
                    <a:pt x="571" y="19"/>
                  </a:lnTo>
                  <a:lnTo>
                    <a:pt x="584" y="22"/>
                  </a:lnTo>
                  <a:lnTo>
                    <a:pt x="568" y="38"/>
                  </a:lnTo>
                  <a:lnTo>
                    <a:pt x="553" y="56"/>
                  </a:lnTo>
                  <a:lnTo>
                    <a:pt x="536" y="72"/>
                  </a:lnTo>
                  <a:lnTo>
                    <a:pt x="520" y="89"/>
                  </a:lnTo>
                  <a:lnTo>
                    <a:pt x="504" y="106"/>
                  </a:lnTo>
                  <a:lnTo>
                    <a:pt x="488" y="122"/>
                  </a:lnTo>
                  <a:lnTo>
                    <a:pt x="473" y="139"/>
                  </a:lnTo>
                  <a:lnTo>
                    <a:pt x="457" y="156"/>
                  </a:lnTo>
                  <a:lnTo>
                    <a:pt x="447" y="168"/>
                  </a:lnTo>
                  <a:lnTo>
                    <a:pt x="436" y="180"/>
                  </a:lnTo>
                  <a:lnTo>
                    <a:pt x="427" y="192"/>
                  </a:lnTo>
                  <a:lnTo>
                    <a:pt x="416" y="204"/>
                  </a:lnTo>
                  <a:lnTo>
                    <a:pt x="405" y="217"/>
                  </a:lnTo>
                  <a:lnTo>
                    <a:pt x="395" y="229"/>
                  </a:lnTo>
                  <a:lnTo>
                    <a:pt x="385" y="241"/>
                  </a:lnTo>
                  <a:lnTo>
                    <a:pt x="375" y="252"/>
                  </a:lnTo>
                  <a:lnTo>
                    <a:pt x="363" y="262"/>
                  </a:lnTo>
                  <a:lnTo>
                    <a:pt x="350" y="272"/>
                  </a:lnTo>
                  <a:lnTo>
                    <a:pt x="338" y="281"/>
                  </a:lnTo>
                  <a:lnTo>
                    <a:pt x="327" y="290"/>
                  </a:lnTo>
                  <a:lnTo>
                    <a:pt x="314" y="300"/>
                  </a:lnTo>
                  <a:lnTo>
                    <a:pt x="302" y="309"/>
                  </a:lnTo>
                  <a:lnTo>
                    <a:pt x="289" y="318"/>
                  </a:lnTo>
                  <a:lnTo>
                    <a:pt x="277" y="328"/>
                  </a:lnTo>
                  <a:lnTo>
                    <a:pt x="268" y="335"/>
                  </a:lnTo>
                  <a:lnTo>
                    <a:pt x="261" y="343"/>
                  </a:lnTo>
                  <a:lnTo>
                    <a:pt x="252" y="350"/>
                  </a:lnTo>
                  <a:lnTo>
                    <a:pt x="244" y="358"/>
                  </a:lnTo>
                  <a:lnTo>
                    <a:pt x="236" y="365"/>
                  </a:lnTo>
                  <a:lnTo>
                    <a:pt x="228" y="373"/>
                  </a:lnTo>
                  <a:lnTo>
                    <a:pt x="219" y="380"/>
                  </a:lnTo>
                  <a:lnTo>
                    <a:pt x="210" y="388"/>
                  </a:lnTo>
                  <a:lnTo>
                    <a:pt x="200" y="390"/>
                  </a:lnTo>
                  <a:lnTo>
                    <a:pt x="190" y="393"/>
                  </a:lnTo>
                  <a:lnTo>
                    <a:pt x="179" y="395"/>
                  </a:lnTo>
                  <a:lnTo>
                    <a:pt x="169" y="399"/>
                  </a:lnTo>
                  <a:lnTo>
                    <a:pt x="159" y="402"/>
                  </a:lnTo>
                  <a:lnTo>
                    <a:pt x="149" y="404"/>
                  </a:lnTo>
                  <a:lnTo>
                    <a:pt x="138" y="407"/>
                  </a:lnTo>
                  <a:lnTo>
                    <a:pt x="129" y="409"/>
                  </a:lnTo>
                  <a:lnTo>
                    <a:pt x="119" y="408"/>
                  </a:lnTo>
                  <a:lnTo>
                    <a:pt x="109" y="407"/>
                  </a:lnTo>
                  <a:lnTo>
                    <a:pt x="99" y="407"/>
                  </a:lnTo>
                  <a:lnTo>
                    <a:pt x="91" y="406"/>
                  </a:lnTo>
                  <a:lnTo>
                    <a:pt x="81" y="405"/>
                  </a:lnTo>
                  <a:lnTo>
                    <a:pt x="71" y="404"/>
                  </a:lnTo>
                  <a:lnTo>
                    <a:pt x="63" y="404"/>
                  </a:lnTo>
                  <a:lnTo>
                    <a:pt x="53" y="403"/>
                  </a:lnTo>
                  <a:lnTo>
                    <a:pt x="47" y="399"/>
                  </a:lnTo>
                  <a:lnTo>
                    <a:pt x="40" y="395"/>
                  </a:lnTo>
                  <a:lnTo>
                    <a:pt x="34" y="391"/>
                  </a:lnTo>
                  <a:lnTo>
                    <a:pt x="27" y="388"/>
                  </a:lnTo>
                  <a:lnTo>
                    <a:pt x="21" y="384"/>
                  </a:lnTo>
                  <a:lnTo>
                    <a:pt x="14" y="380"/>
                  </a:lnTo>
                  <a:lnTo>
                    <a:pt x="7" y="376"/>
                  </a:lnTo>
                  <a:lnTo>
                    <a:pt x="0" y="373"/>
                  </a:lnTo>
                  <a:lnTo>
                    <a:pt x="0" y="356"/>
                  </a:lnTo>
                  <a:lnTo>
                    <a:pt x="0" y="338"/>
                  </a:lnTo>
                  <a:lnTo>
                    <a:pt x="0" y="322"/>
                  </a:lnTo>
                  <a:lnTo>
                    <a:pt x="0" y="305"/>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2" name="Shape 822"/>
            <p:cNvSpPr/>
            <p:nvPr/>
          </p:nvSpPr>
          <p:spPr>
            <a:xfrm flipH="1">
              <a:off x="1077883" y="2735257"/>
              <a:ext cx="219074" cy="633412"/>
            </a:xfrm>
            <a:custGeom>
              <a:pathLst>
                <a:path extrusionOk="0" h="1598" w="553">
                  <a:moveTo>
                    <a:pt x="0" y="0"/>
                  </a:moveTo>
                  <a:lnTo>
                    <a:pt x="516" y="1598"/>
                  </a:lnTo>
                  <a:lnTo>
                    <a:pt x="553" y="1582"/>
                  </a:lnTo>
                  <a:lnTo>
                    <a:pt x="52" y="29"/>
                  </a:lnTo>
                  <a:lnTo>
                    <a:pt x="0" y="0"/>
                  </a:lnTo>
                  <a:close/>
                </a:path>
              </a:pathLst>
            </a:custGeom>
            <a:solidFill>
              <a:srgbClr val="8C9BA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3" name="Shape 823"/>
            <p:cNvSpPr/>
            <p:nvPr/>
          </p:nvSpPr>
          <p:spPr>
            <a:xfrm flipH="1">
              <a:off x="996920" y="2728907"/>
              <a:ext cx="273050" cy="273049"/>
            </a:xfrm>
            <a:custGeom>
              <a:pathLst>
                <a:path extrusionOk="0" h="687" w="688">
                  <a:moveTo>
                    <a:pt x="0" y="0"/>
                  </a:moveTo>
                  <a:lnTo>
                    <a:pt x="688" y="642"/>
                  </a:lnTo>
                  <a:lnTo>
                    <a:pt x="674" y="687"/>
                  </a:lnTo>
                  <a:lnTo>
                    <a:pt x="22" y="81"/>
                  </a:lnTo>
                  <a:lnTo>
                    <a:pt x="0" y="0"/>
                  </a:lnTo>
                  <a:close/>
                </a:path>
              </a:pathLst>
            </a:custGeom>
            <a:solidFill>
              <a:srgbClr val="8C9BA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4" name="Shape 824"/>
            <p:cNvSpPr/>
            <p:nvPr/>
          </p:nvSpPr>
          <p:spPr>
            <a:xfrm flipH="1">
              <a:off x="647670" y="2705094"/>
              <a:ext cx="622300" cy="41274"/>
            </a:xfrm>
            <a:custGeom>
              <a:pathLst>
                <a:path extrusionOk="0" h="105" w="1569">
                  <a:moveTo>
                    <a:pt x="0" y="0"/>
                  </a:moveTo>
                  <a:lnTo>
                    <a:pt x="60" y="38"/>
                  </a:lnTo>
                  <a:lnTo>
                    <a:pt x="1531" y="105"/>
                  </a:lnTo>
                  <a:lnTo>
                    <a:pt x="1569" y="61"/>
                  </a:lnTo>
                  <a:lnTo>
                    <a:pt x="0" y="0"/>
                  </a:lnTo>
                  <a:close/>
                </a:path>
              </a:pathLst>
            </a:custGeom>
            <a:solidFill>
              <a:srgbClr val="8C9BA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5" name="Shape 825"/>
            <p:cNvSpPr/>
            <p:nvPr/>
          </p:nvSpPr>
          <p:spPr>
            <a:xfrm flipH="1">
              <a:off x="706408" y="3003544"/>
              <a:ext cx="211137" cy="241299"/>
            </a:xfrm>
            <a:custGeom>
              <a:pathLst>
                <a:path extrusionOk="0" h="609" w="532">
                  <a:moveTo>
                    <a:pt x="502" y="14"/>
                  </a:moveTo>
                  <a:lnTo>
                    <a:pt x="513" y="25"/>
                  </a:lnTo>
                  <a:lnTo>
                    <a:pt x="522" y="39"/>
                  </a:lnTo>
                  <a:lnTo>
                    <a:pt x="528" y="56"/>
                  </a:lnTo>
                  <a:lnTo>
                    <a:pt x="532" y="76"/>
                  </a:lnTo>
                  <a:lnTo>
                    <a:pt x="532" y="98"/>
                  </a:lnTo>
                  <a:lnTo>
                    <a:pt x="530" y="123"/>
                  </a:lnTo>
                  <a:lnTo>
                    <a:pt x="526" y="148"/>
                  </a:lnTo>
                  <a:lnTo>
                    <a:pt x="520" y="175"/>
                  </a:lnTo>
                  <a:lnTo>
                    <a:pt x="511" y="204"/>
                  </a:lnTo>
                  <a:lnTo>
                    <a:pt x="500" y="233"/>
                  </a:lnTo>
                  <a:lnTo>
                    <a:pt x="487" y="264"/>
                  </a:lnTo>
                  <a:lnTo>
                    <a:pt x="472" y="294"/>
                  </a:lnTo>
                  <a:lnTo>
                    <a:pt x="456" y="325"/>
                  </a:lnTo>
                  <a:lnTo>
                    <a:pt x="438" y="354"/>
                  </a:lnTo>
                  <a:lnTo>
                    <a:pt x="417" y="384"/>
                  </a:lnTo>
                  <a:lnTo>
                    <a:pt x="395" y="412"/>
                  </a:lnTo>
                  <a:lnTo>
                    <a:pt x="371" y="439"/>
                  </a:lnTo>
                  <a:lnTo>
                    <a:pt x="346" y="465"/>
                  </a:lnTo>
                  <a:lnTo>
                    <a:pt x="321" y="488"/>
                  </a:lnTo>
                  <a:lnTo>
                    <a:pt x="294" y="510"/>
                  </a:lnTo>
                  <a:lnTo>
                    <a:pt x="267" y="530"/>
                  </a:lnTo>
                  <a:lnTo>
                    <a:pt x="240" y="548"/>
                  </a:lnTo>
                  <a:lnTo>
                    <a:pt x="213" y="565"/>
                  </a:lnTo>
                  <a:lnTo>
                    <a:pt x="186" y="577"/>
                  </a:lnTo>
                  <a:lnTo>
                    <a:pt x="160" y="589"/>
                  </a:lnTo>
                  <a:lnTo>
                    <a:pt x="135" y="598"/>
                  </a:lnTo>
                  <a:lnTo>
                    <a:pt x="113" y="604"/>
                  </a:lnTo>
                  <a:lnTo>
                    <a:pt x="90" y="608"/>
                  </a:lnTo>
                  <a:lnTo>
                    <a:pt x="71" y="609"/>
                  </a:lnTo>
                  <a:lnTo>
                    <a:pt x="54" y="607"/>
                  </a:lnTo>
                  <a:lnTo>
                    <a:pt x="38" y="602"/>
                  </a:lnTo>
                  <a:lnTo>
                    <a:pt x="26" y="594"/>
                  </a:lnTo>
                  <a:lnTo>
                    <a:pt x="8" y="567"/>
                  </a:lnTo>
                  <a:lnTo>
                    <a:pt x="0" y="529"/>
                  </a:lnTo>
                  <a:lnTo>
                    <a:pt x="1" y="483"/>
                  </a:lnTo>
                  <a:lnTo>
                    <a:pt x="12" y="429"/>
                  </a:lnTo>
                  <a:lnTo>
                    <a:pt x="30" y="371"/>
                  </a:lnTo>
                  <a:lnTo>
                    <a:pt x="57" y="311"/>
                  </a:lnTo>
                  <a:lnTo>
                    <a:pt x="91" y="252"/>
                  </a:lnTo>
                  <a:lnTo>
                    <a:pt x="134" y="194"/>
                  </a:lnTo>
                  <a:lnTo>
                    <a:pt x="158" y="167"/>
                  </a:lnTo>
                  <a:lnTo>
                    <a:pt x="183" y="141"/>
                  </a:lnTo>
                  <a:lnTo>
                    <a:pt x="209" y="117"/>
                  </a:lnTo>
                  <a:lnTo>
                    <a:pt x="234" y="96"/>
                  </a:lnTo>
                  <a:lnTo>
                    <a:pt x="261" y="76"/>
                  </a:lnTo>
                  <a:lnTo>
                    <a:pt x="287" y="58"/>
                  </a:lnTo>
                  <a:lnTo>
                    <a:pt x="314" y="43"/>
                  </a:lnTo>
                  <a:lnTo>
                    <a:pt x="340" y="29"/>
                  </a:lnTo>
                  <a:lnTo>
                    <a:pt x="366" y="18"/>
                  </a:lnTo>
                  <a:lnTo>
                    <a:pt x="389" y="10"/>
                  </a:lnTo>
                  <a:lnTo>
                    <a:pt x="413" y="4"/>
                  </a:lnTo>
                  <a:lnTo>
                    <a:pt x="435" y="0"/>
                  </a:lnTo>
                  <a:lnTo>
                    <a:pt x="455" y="0"/>
                  </a:lnTo>
                  <a:lnTo>
                    <a:pt x="473" y="1"/>
                  </a:lnTo>
                  <a:lnTo>
                    <a:pt x="490" y="7"/>
                  </a:lnTo>
                  <a:lnTo>
                    <a:pt x="502" y="14"/>
                  </a:lnTo>
                  <a:close/>
                </a:path>
              </a:pathLst>
            </a:custGeom>
            <a:solidFill>
              <a:srgbClr val="D6E0E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6" name="Shape 826"/>
            <p:cNvSpPr/>
            <p:nvPr/>
          </p:nvSpPr>
          <p:spPr>
            <a:xfrm flipH="1">
              <a:off x="650845" y="2735257"/>
              <a:ext cx="428625" cy="633413"/>
            </a:xfrm>
            <a:custGeom>
              <a:pathLst>
                <a:path extrusionOk="0" h="1597" w="1080">
                  <a:moveTo>
                    <a:pt x="26" y="1581"/>
                  </a:moveTo>
                  <a:lnTo>
                    <a:pt x="17" y="1591"/>
                  </a:lnTo>
                  <a:lnTo>
                    <a:pt x="10" y="1596"/>
                  </a:lnTo>
                  <a:lnTo>
                    <a:pt x="4" y="1597"/>
                  </a:lnTo>
                  <a:lnTo>
                    <a:pt x="1" y="1595"/>
                  </a:lnTo>
                  <a:lnTo>
                    <a:pt x="0" y="1592"/>
                  </a:lnTo>
                  <a:lnTo>
                    <a:pt x="2" y="1587"/>
                  </a:lnTo>
                  <a:lnTo>
                    <a:pt x="6" y="1580"/>
                  </a:lnTo>
                  <a:lnTo>
                    <a:pt x="16" y="1575"/>
                  </a:lnTo>
                  <a:lnTo>
                    <a:pt x="30" y="1568"/>
                  </a:lnTo>
                  <a:lnTo>
                    <a:pt x="46" y="1560"/>
                  </a:lnTo>
                  <a:lnTo>
                    <a:pt x="64" y="1549"/>
                  </a:lnTo>
                  <a:lnTo>
                    <a:pt x="84" y="1536"/>
                  </a:lnTo>
                  <a:lnTo>
                    <a:pt x="106" y="1521"/>
                  </a:lnTo>
                  <a:lnTo>
                    <a:pt x="130" y="1505"/>
                  </a:lnTo>
                  <a:lnTo>
                    <a:pt x="156" y="1488"/>
                  </a:lnTo>
                  <a:lnTo>
                    <a:pt x="183" y="1468"/>
                  </a:lnTo>
                  <a:lnTo>
                    <a:pt x="211" y="1447"/>
                  </a:lnTo>
                  <a:lnTo>
                    <a:pt x="240" y="1425"/>
                  </a:lnTo>
                  <a:lnTo>
                    <a:pt x="270" y="1402"/>
                  </a:lnTo>
                  <a:lnTo>
                    <a:pt x="301" y="1378"/>
                  </a:lnTo>
                  <a:lnTo>
                    <a:pt x="334" y="1352"/>
                  </a:lnTo>
                  <a:lnTo>
                    <a:pt x="366" y="1326"/>
                  </a:lnTo>
                  <a:lnTo>
                    <a:pt x="399" y="1300"/>
                  </a:lnTo>
                  <a:lnTo>
                    <a:pt x="433" y="1272"/>
                  </a:lnTo>
                  <a:lnTo>
                    <a:pt x="466" y="1244"/>
                  </a:lnTo>
                  <a:lnTo>
                    <a:pt x="499" y="1215"/>
                  </a:lnTo>
                  <a:lnTo>
                    <a:pt x="534" y="1186"/>
                  </a:lnTo>
                  <a:lnTo>
                    <a:pt x="567" y="1157"/>
                  </a:lnTo>
                  <a:lnTo>
                    <a:pt x="599" y="1126"/>
                  </a:lnTo>
                  <a:lnTo>
                    <a:pt x="632" y="1097"/>
                  </a:lnTo>
                  <a:lnTo>
                    <a:pt x="664" y="1067"/>
                  </a:lnTo>
                  <a:lnTo>
                    <a:pt x="695" y="1038"/>
                  </a:lnTo>
                  <a:lnTo>
                    <a:pt x="725" y="1009"/>
                  </a:lnTo>
                  <a:lnTo>
                    <a:pt x="754" y="981"/>
                  </a:lnTo>
                  <a:lnTo>
                    <a:pt x="782" y="952"/>
                  </a:lnTo>
                  <a:lnTo>
                    <a:pt x="809" y="925"/>
                  </a:lnTo>
                  <a:lnTo>
                    <a:pt x="834" y="898"/>
                  </a:lnTo>
                  <a:lnTo>
                    <a:pt x="858" y="872"/>
                  </a:lnTo>
                  <a:lnTo>
                    <a:pt x="879" y="847"/>
                  </a:lnTo>
                  <a:lnTo>
                    <a:pt x="900" y="822"/>
                  </a:lnTo>
                  <a:lnTo>
                    <a:pt x="862" y="812"/>
                  </a:lnTo>
                  <a:lnTo>
                    <a:pt x="832" y="804"/>
                  </a:lnTo>
                  <a:lnTo>
                    <a:pt x="809" y="794"/>
                  </a:lnTo>
                  <a:lnTo>
                    <a:pt x="793" y="782"/>
                  </a:lnTo>
                  <a:lnTo>
                    <a:pt x="782" y="767"/>
                  </a:lnTo>
                  <a:lnTo>
                    <a:pt x="776" y="748"/>
                  </a:lnTo>
                  <a:lnTo>
                    <a:pt x="773" y="722"/>
                  </a:lnTo>
                  <a:lnTo>
                    <a:pt x="772" y="688"/>
                  </a:lnTo>
                  <a:lnTo>
                    <a:pt x="725" y="694"/>
                  </a:lnTo>
                  <a:lnTo>
                    <a:pt x="683" y="700"/>
                  </a:lnTo>
                  <a:lnTo>
                    <a:pt x="645" y="705"/>
                  </a:lnTo>
                  <a:lnTo>
                    <a:pt x="608" y="708"/>
                  </a:lnTo>
                  <a:lnTo>
                    <a:pt x="574" y="711"/>
                  </a:lnTo>
                  <a:lnTo>
                    <a:pt x="540" y="712"/>
                  </a:lnTo>
                  <a:lnTo>
                    <a:pt x="508" y="714"/>
                  </a:lnTo>
                  <a:lnTo>
                    <a:pt x="477" y="712"/>
                  </a:lnTo>
                  <a:lnTo>
                    <a:pt x="445" y="710"/>
                  </a:lnTo>
                  <a:lnTo>
                    <a:pt x="414" y="707"/>
                  </a:lnTo>
                  <a:lnTo>
                    <a:pt x="381" y="703"/>
                  </a:lnTo>
                  <a:lnTo>
                    <a:pt x="348" y="697"/>
                  </a:lnTo>
                  <a:lnTo>
                    <a:pt x="311" y="691"/>
                  </a:lnTo>
                  <a:lnTo>
                    <a:pt x="272" y="682"/>
                  </a:lnTo>
                  <a:lnTo>
                    <a:pt x="231" y="673"/>
                  </a:lnTo>
                  <a:lnTo>
                    <a:pt x="186" y="662"/>
                  </a:lnTo>
                  <a:lnTo>
                    <a:pt x="186" y="653"/>
                  </a:lnTo>
                  <a:lnTo>
                    <a:pt x="183" y="646"/>
                  </a:lnTo>
                  <a:lnTo>
                    <a:pt x="180" y="638"/>
                  </a:lnTo>
                  <a:lnTo>
                    <a:pt x="180" y="630"/>
                  </a:lnTo>
                  <a:lnTo>
                    <a:pt x="223" y="637"/>
                  </a:lnTo>
                  <a:lnTo>
                    <a:pt x="265" y="645"/>
                  </a:lnTo>
                  <a:lnTo>
                    <a:pt x="306" y="653"/>
                  </a:lnTo>
                  <a:lnTo>
                    <a:pt x="348" y="661"/>
                  </a:lnTo>
                  <a:lnTo>
                    <a:pt x="388" y="667"/>
                  </a:lnTo>
                  <a:lnTo>
                    <a:pt x="428" y="674"/>
                  </a:lnTo>
                  <a:lnTo>
                    <a:pt x="469" y="679"/>
                  </a:lnTo>
                  <a:lnTo>
                    <a:pt x="509" y="683"/>
                  </a:lnTo>
                  <a:lnTo>
                    <a:pt x="549" y="686"/>
                  </a:lnTo>
                  <a:lnTo>
                    <a:pt x="590" y="686"/>
                  </a:lnTo>
                  <a:lnTo>
                    <a:pt x="629" y="682"/>
                  </a:lnTo>
                  <a:lnTo>
                    <a:pt x="670" y="678"/>
                  </a:lnTo>
                  <a:lnTo>
                    <a:pt x="711" y="669"/>
                  </a:lnTo>
                  <a:lnTo>
                    <a:pt x="752" y="658"/>
                  </a:lnTo>
                  <a:lnTo>
                    <a:pt x="794" y="643"/>
                  </a:lnTo>
                  <a:lnTo>
                    <a:pt x="836" y="623"/>
                  </a:lnTo>
                  <a:lnTo>
                    <a:pt x="852" y="616"/>
                  </a:lnTo>
                  <a:lnTo>
                    <a:pt x="870" y="608"/>
                  </a:lnTo>
                  <a:lnTo>
                    <a:pt x="886" y="602"/>
                  </a:lnTo>
                  <a:lnTo>
                    <a:pt x="903" y="594"/>
                  </a:lnTo>
                  <a:lnTo>
                    <a:pt x="919" y="587"/>
                  </a:lnTo>
                  <a:lnTo>
                    <a:pt x="936" y="579"/>
                  </a:lnTo>
                  <a:lnTo>
                    <a:pt x="952" y="573"/>
                  </a:lnTo>
                  <a:lnTo>
                    <a:pt x="970" y="565"/>
                  </a:lnTo>
                  <a:lnTo>
                    <a:pt x="1011" y="469"/>
                  </a:lnTo>
                  <a:lnTo>
                    <a:pt x="1034" y="381"/>
                  </a:lnTo>
                  <a:lnTo>
                    <a:pt x="1045" y="303"/>
                  </a:lnTo>
                  <a:lnTo>
                    <a:pt x="1046" y="233"/>
                  </a:lnTo>
                  <a:lnTo>
                    <a:pt x="1043" y="173"/>
                  </a:lnTo>
                  <a:lnTo>
                    <a:pt x="1037" y="122"/>
                  </a:lnTo>
                  <a:lnTo>
                    <a:pt x="1035" y="81"/>
                  </a:lnTo>
                  <a:lnTo>
                    <a:pt x="1041" y="50"/>
                  </a:lnTo>
                  <a:lnTo>
                    <a:pt x="1046" y="37"/>
                  </a:lnTo>
                  <a:lnTo>
                    <a:pt x="1047" y="24"/>
                  </a:lnTo>
                  <a:lnTo>
                    <a:pt x="1048" y="11"/>
                  </a:lnTo>
                  <a:lnTo>
                    <a:pt x="1054" y="0"/>
                  </a:lnTo>
                  <a:lnTo>
                    <a:pt x="1064" y="66"/>
                  </a:lnTo>
                  <a:lnTo>
                    <a:pt x="1073" y="138"/>
                  </a:lnTo>
                  <a:lnTo>
                    <a:pt x="1079" y="215"/>
                  </a:lnTo>
                  <a:lnTo>
                    <a:pt x="1080" y="291"/>
                  </a:lnTo>
                  <a:lnTo>
                    <a:pt x="1075" y="366"/>
                  </a:lnTo>
                  <a:lnTo>
                    <a:pt x="1061" y="438"/>
                  </a:lnTo>
                  <a:lnTo>
                    <a:pt x="1037" y="503"/>
                  </a:lnTo>
                  <a:lnTo>
                    <a:pt x="1002" y="559"/>
                  </a:lnTo>
                  <a:lnTo>
                    <a:pt x="1032" y="587"/>
                  </a:lnTo>
                  <a:lnTo>
                    <a:pt x="1051" y="616"/>
                  </a:lnTo>
                  <a:lnTo>
                    <a:pt x="1059" y="645"/>
                  </a:lnTo>
                  <a:lnTo>
                    <a:pt x="1057" y="674"/>
                  </a:lnTo>
                  <a:lnTo>
                    <a:pt x="1044" y="705"/>
                  </a:lnTo>
                  <a:lnTo>
                    <a:pt x="1021" y="737"/>
                  </a:lnTo>
                  <a:lnTo>
                    <a:pt x="990" y="771"/>
                  </a:lnTo>
                  <a:lnTo>
                    <a:pt x="948" y="807"/>
                  </a:lnTo>
                  <a:lnTo>
                    <a:pt x="936" y="824"/>
                  </a:lnTo>
                  <a:lnTo>
                    <a:pt x="924" y="843"/>
                  </a:lnTo>
                  <a:lnTo>
                    <a:pt x="910" y="860"/>
                  </a:lnTo>
                  <a:lnTo>
                    <a:pt x="896" y="879"/>
                  </a:lnTo>
                  <a:lnTo>
                    <a:pt x="880" y="897"/>
                  </a:lnTo>
                  <a:lnTo>
                    <a:pt x="864" y="918"/>
                  </a:lnTo>
                  <a:lnTo>
                    <a:pt x="847" y="937"/>
                  </a:lnTo>
                  <a:lnTo>
                    <a:pt x="829" y="958"/>
                  </a:lnTo>
                  <a:lnTo>
                    <a:pt x="809" y="978"/>
                  </a:lnTo>
                  <a:lnTo>
                    <a:pt x="788" y="1000"/>
                  </a:lnTo>
                  <a:lnTo>
                    <a:pt x="766" y="1021"/>
                  </a:lnTo>
                  <a:lnTo>
                    <a:pt x="744" y="1044"/>
                  </a:lnTo>
                  <a:lnTo>
                    <a:pt x="720" y="1066"/>
                  </a:lnTo>
                  <a:lnTo>
                    <a:pt x="694" y="1090"/>
                  </a:lnTo>
                  <a:lnTo>
                    <a:pt x="668" y="1112"/>
                  </a:lnTo>
                  <a:lnTo>
                    <a:pt x="640" y="1137"/>
                  </a:lnTo>
                  <a:lnTo>
                    <a:pt x="612" y="1161"/>
                  </a:lnTo>
                  <a:lnTo>
                    <a:pt x="582" y="1187"/>
                  </a:lnTo>
                  <a:lnTo>
                    <a:pt x="551" y="1211"/>
                  </a:lnTo>
                  <a:lnTo>
                    <a:pt x="519" y="1237"/>
                  </a:lnTo>
                  <a:lnTo>
                    <a:pt x="485" y="1263"/>
                  </a:lnTo>
                  <a:lnTo>
                    <a:pt x="450" y="1290"/>
                  </a:lnTo>
                  <a:lnTo>
                    <a:pt x="413" y="1317"/>
                  </a:lnTo>
                  <a:lnTo>
                    <a:pt x="377" y="1345"/>
                  </a:lnTo>
                  <a:lnTo>
                    <a:pt x="337" y="1373"/>
                  </a:lnTo>
                  <a:lnTo>
                    <a:pt x="297" y="1402"/>
                  </a:lnTo>
                  <a:lnTo>
                    <a:pt x="255" y="1430"/>
                  </a:lnTo>
                  <a:lnTo>
                    <a:pt x="212" y="1460"/>
                  </a:lnTo>
                  <a:lnTo>
                    <a:pt x="168" y="1489"/>
                  </a:lnTo>
                  <a:lnTo>
                    <a:pt x="121" y="1520"/>
                  </a:lnTo>
                  <a:lnTo>
                    <a:pt x="74" y="1550"/>
                  </a:lnTo>
                  <a:lnTo>
                    <a:pt x="26" y="1581"/>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7" name="Shape 827"/>
            <p:cNvSpPr/>
            <p:nvPr/>
          </p:nvSpPr>
          <p:spPr>
            <a:xfrm flipH="1">
              <a:off x="565121" y="2701919"/>
              <a:ext cx="688974" cy="666749"/>
            </a:xfrm>
            <a:custGeom>
              <a:pathLst>
                <a:path extrusionOk="0" h="1681" w="1738">
                  <a:moveTo>
                    <a:pt x="0" y="1681"/>
                  </a:moveTo>
                  <a:lnTo>
                    <a:pt x="0" y="1681"/>
                  </a:lnTo>
                  <a:lnTo>
                    <a:pt x="105" y="1641"/>
                  </a:lnTo>
                  <a:lnTo>
                    <a:pt x="206" y="1601"/>
                  </a:lnTo>
                  <a:lnTo>
                    <a:pt x="303" y="1562"/>
                  </a:lnTo>
                  <a:lnTo>
                    <a:pt x="397" y="1522"/>
                  </a:lnTo>
                  <a:lnTo>
                    <a:pt x="485" y="1484"/>
                  </a:lnTo>
                  <a:lnTo>
                    <a:pt x="569" y="1445"/>
                  </a:lnTo>
                  <a:lnTo>
                    <a:pt x="650" y="1405"/>
                  </a:lnTo>
                  <a:lnTo>
                    <a:pt x="727" y="1365"/>
                  </a:lnTo>
                  <a:lnTo>
                    <a:pt x="800" y="1326"/>
                  </a:lnTo>
                  <a:lnTo>
                    <a:pt x="869" y="1285"/>
                  </a:lnTo>
                  <a:lnTo>
                    <a:pt x="936" y="1244"/>
                  </a:lnTo>
                  <a:lnTo>
                    <a:pt x="999" y="1201"/>
                  </a:lnTo>
                  <a:lnTo>
                    <a:pt x="1059" y="1158"/>
                  </a:lnTo>
                  <a:lnTo>
                    <a:pt x="1115" y="1114"/>
                  </a:lnTo>
                  <a:lnTo>
                    <a:pt x="1169" y="1069"/>
                  </a:lnTo>
                  <a:lnTo>
                    <a:pt x="1219" y="1022"/>
                  </a:lnTo>
                  <a:lnTo>
                    <a:pt x="1268" y="974"/>
                  </a:lnTo>
                  <a:lnTo>
                    <a:pt x="1313" y="925"/>
                  </a:lnTo>
                  <a:lnTo>
                    <a:pt x="1356" y="874"/>
                  </a:lnTo>
                  <a:lnTo>
                    <a:pt x="1397" y="820"/>
                  </a:lnTo>
                  <a:lnTo>
                    <a:pt x="1434" y="765"/>
                  </a:lnTo>
                  <a:lnTo>
                    <a:pt x="1471" y="708"/>
                  </a:lnTo>
                  <a:lnTo>
                    <a:pt x="1504" y="649"/>
                  </a:lnTo>
                  <a:lnTo>
                    <a:pt x="1537" y="588"/>
                  </a:lnTo>
                  <a:lnTo>
                    <a:pt x="1567" y="525"/>
                  </a:lnTo>
                  <a:lnTo>
                    <a:pt x="1596" y="458"/>
                  </a:lnTo>
                  <a:lnTo>
                    <a:pt x="1623" y="389"/>
                  </a:lnTo>
                  <a:lnTo>
                    <a:pt x="1649" y="317"/>
                  </a:lnTo>
                  <a:lnTo>
                    <a:pt x="1672" y="243"/>
                  </a:lnTo>
                  <a:lnTo>
                    <a:pt x="1695" y="164"/>
                  </a:lnTo>
                  <a:lnTo>
                    <a:pt x="1718" y="84"/>
                  </a:lnTo>
                  <a:lnTo>
                    <a:pt x="1738" y="0"/>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8" name="Shape 828"/>
            <p:cNvSpPr/>
            <p:nvPr/>
          </p:nvSpPr>
          <p:spPr>
            <a:xfrm flipH="1">
              <a:off x="808008" y="2795582"/>
              <a:ext cx="165099" cy="514349"/>
            </a:xfrm>
            <a:custGeom>
              <a:pathLst>
                <a:path extrusionOk="0" h="1299" w="417">
                  <a:moveTo>
                    <a:pt x="0" y="0"/>
                  </a:moveTo>
                  <a:lnTo>
                    <a:pt x="0" y="0"/>
                  </a:lnTo>
                  <a:lnTo>
                    <a:pt x="48" y="84"/>
                  </a:lnTo>
                  <a:lnTo>
                    <a:pt x="98" y="165"/>
                  </a:lnTo>
                  <a:lnTo>
                    <a:pt x="145" y="243"/>
                  </a:lnTo>
                  <a:lnTo>
                    <a:pt x="193" y="320"/>
                  </a:lnTo>
                  <a:lnTo>
                    <a:pt x="237" y="396"/>
                  </a:lnTo>
                  <a:lnTo>
                    <a:pt x="279" y="470"/>
                  </a:lnTo>
                  <a:lnTo>
                    <a:pt x="316" y="544"/>
                  </a:lnTo>
                  <a:lnTo>
                    <a:pt x="349" y="620"/>
                  </a:lnTo>
                  <a:lnTo>
                    <a:pt x="377" y="695"/>
                  </a:lnTo>
                  <a:lnTo>
                    <a:pt x="397" y="772"/>
                  </a:lnTo>
                  <a:lnTo>
                    <a:pt x="411" y="852"/>
                  </a:lnTo>
                  <a:lnTo>
                    <a:pt x="417" y="934"/>
                  </a:lnTo>
                  <a:lnTo>
                    <a:pt x="414" y="1020"/>
                  </a:lnTo>
                  <a:lnTo>
                    <a:pt x="401" y="1108"/>
                  </a:lnTo>
                  <a:lnTo>
                    <a:pt x="379" y="1201"/>
                  </a:lnTo>
                  <a:lnTo>
                    <a:pt x="344" y="1299"/>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29" name="Shape 829"/>
            <p:cNvSpPr/>
            <p:nvPr/>
          </p:nvSpPr>
          <p:spPr>
            <a:xfrm flipH="1">
              <a:off x="750858" y="2687632"/>
              <a:ext cx="315912" cy="766762"/>
            </a:xfrm>
            <a:custGeom>
              <a:pathLst>
                <a:path extrusionOk="0" h="1931" w="800">
                  <a:moveTo>
                    <a:pt x="775" y="0"/>
                  </a:moveTo>
                  <a:lnTo>
                    <a:pt x="775" y="0"/>
                  </a:lnTo>
                  <a:lnTo>
                    <a:pt x="783" y="58"/>
                  </a:lnTo>
                  <a:lnTo>
                    <a:pt x="789" y="117"/>
                  </a:lnTo>
                  <a:lnTo>
                    <a:pt x="794" y="178"/>
                  </a:lnTo>
                  <a:lnTo>
                    <a:pt x="798" y="238"/>
                  </a:lnTo>
                  <a:lnTo>
                    <a:pt x="800" y="299"/>
                  </a:lnTo>
                  <a:lnTo>
                    <a:pt x="800" y="360"/>
                  </a:lnTo>
                  <a:lnTo>
                    <a:pt x="799" y="423"/>
                  </a:lnTo>
                  <a:lnTo>
                    <a:pt x="795" y="485"/>
                  </a:lnTo>
                  <a:lnTo>
                    <a:pt x="790" y="548"/>
                  </a:lnTo>
                  <a:lnTo>
                    <a:pt x="783" y="611"/>
                  </a:lnTo>
                  <a:lnTo>
                    <a:pt x="774" y="674"/>
                  </a:lnTo>
                  <a:lnTo>
                    <a:pt x="762" y="737"/>
                  </a:lnTo>
                  <a:lnTo>
                    <a:pt x="749" y="800"/>
                  </a:lnTo>
                  <a:lnTo>
                    <a:pt x="733" y="864"/>
                  </a:lnTo>
                  <a:lnTo>
                    <a:pt x="716" y="927"/>
                  </a:lnTo>
                  <a:lnTo>
                    <a:pt x="695" y="989"/>
                  </a:lnTo>
                  <a:lnTo>
                    <a:pt x="673" y="1053"/>
                  </a:lnTo>
                  <a:lnTo>
                    <a:pt x="647" y="1115"/>
                  </a:lnTo>
                  <a:lnTo>
                    <a:pt x="620" y="1178"/>
                  </a:lnTo>
                  <a:lnTo>
                    <a:pt x="590" y="1240"/>
                  </a:lnTo>
                  <a:lnTo>
                    <a:pt x="557" y="1301"/>
                  </a:lnTo>
                  <a:lnTo>
                    <a:pt x="521" y="1363"/>
                  </a:lnTo>
                  <a:lnTo>
                    <a:pt x="482" y="1423"/>
                  </a:lnTo>
                  <a:lnTo>
                    <a:pt x="441" y="1483"/>
                  </a:lnTo>
                  <a:lnTo>
                    <a:pt x="397" y="1542"/>
                  </a:lnTo>
                  <a:lnTo>
                    <a:pt x="350" y="1600"/>
                  </a:lnTo>
                  <a:lnTo>
                    <a:pt x="299" y="1658"/>
                  </a:lnTo>
                  <a:lnTo>
                    <a:pt x="247" y="1714"/>
                  </a:lnTo>
                  <a:lnTo>
                    <a:pt x="189" y="1770"/>
                  </a:lnTo>
                  <a:lnTo>
                    <a:pt x="130" y="1825"/>
                  </a:lnTo>
                  <a:lnTo>
                    <a:pt x="67" y="1879"/>
                  </a:lnTo>
                  <a:lnTo>
                    <a:pt x="0" y="1931"/>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0" name="Shape 830"/>
            <p:cNvSpPr/>
            <p:nvPr/>
          </p:nvSpPr>
          <p:spPr>
            <a:xfrm flipH="1">
              <a:off x="615920" y="3060694"/>
              <a:ext cx="560387" cy="85724"/>
            </a:xfrm>
            <a:custGeom>
              <a:pathLst>
                <a:path extrusionOk="0" h="218" w="1409">
                  <a:moveTo>
                    <a:pt x="0" y="47"/>
                  </a:moveTo>
                  <a:lnTo>
                    <a:pt x="0" y="47"/>
                  </a:lnTo>
                  <a:lnTo>
                    <a:pt x="66" y="68"/>
                  </a:lnTo>
                  <a:lnTo>
                    <a:pt x="130" y="87"/>
                  </a:lnTo>
                  <a:lnTo>
                    <a:pt x="190" y="105"/>
                  </a:lnTo>
                  <a:lnTo>
                    <a:pt x="248" y="123"/>
                  </a:lnTo>
                  <a:lnTo>
                    <a:pt x="303" y="138"/>
                  </a:lnTo>
                  <a:lnTo>
                    <a:pt x="356" y="152"/>
                  </a:lnTo>
                  <a:lnTo>
                    <a:pt x="407" y="165"/>
                  </a:lnTo>
                  <a:lnTo>
                    <a:pt x="454" y="176"/>
                  </a:lnTo>
                  <a:lnTo>
                    <a:pt x="500" y="186"/>
                  </a:lnTo>
                  <a:lnTo>
                    <a:pt x="544" y="196"/>
                  </a:lnTo>
                  <a:lnTo>
                    <a:pt x="586" y="203"/>
                  </a:lnTo>
                  <a:lnTo>
                    <a:pt x="627" y="209"/>
                  </a:lnTo>
                  <a:lnTo>
                    <a:pt x="667" y="213"/>
                  </a:lnTo>
                  <a:lnTo>
                    <a:pt x="706" y="216"/>
                  </a:lnTo>
                  <a:lnTo>
                    <a:pt x="743" y="218"/>
                  </a:lnTo>
                  <a:lnTo>
                    <a:pt x="780" y="218"/>
                  </a:lnTo>
                  <a:lnTo>
                    <a:pt x="817" y="216"/>
                  </a:lnTo>
                  <a:lnTo>
                    <a:pt x="852" y="214"/>
                  </a:lnTo>
                  <a:lnTo>
                    <a:pt x="888" y="209"/>
                  </a:lnTo>
                  <a:lnTo>
                    <a:pt x="924" y="203"/>
                  </a:lnTo>
                  <a:lnTo>
                    <a:pt x="960" y="196"/>
                  </a:lnTo>
                  <a:lnTo>
                    <a:pt x="995" y="186"/>
                  </a:lnTo>
                  <a:lnTo>
                    <a:pt x="1032" y="175"/>
                  </a:lnTo>
                  <a:lnTo>
                    <a:pt x="1069" y="162"/>
                  </a:lnTo>
                  <a:lnTo>
                    <a:pt x="1106" y="148"/>
                  </a:lnTo>
                  <a:lnTo>
                    <a:pt x="1145" y="132"/>
                  </a:lnTo>
                  <a:lnTo>
                    <a:pt x="1186" y="115"/>
                  </a:lnTo>
                  <a:lnTo>
                    <a:pt x="1227" y="96"/>
                  </a:lnTo>
                  <a:lnTo>
                    <a:pt x="1270" y="74"/>
                  </a:lnTo>
                  <a:lnTo>
                    <a:pt x="1314" y="52"/>
                  </a:lnTo>
                  <a:lnTo>
                    <a:pt x="1360" y="27"/>
                  </a:lnTo>
                  <a:lnTo>
                    <a:pt x="1409" y="0"/>
                  </a:lnTo>
                </a:path>
              </a:pathLst>
            </a:custGeom>
            <a:noFill/>
            <a:ln cap="flat" cmpd="sng" w="9525">
              <a:solidFill>
                <a:srgbClr val="828C9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1" name="Shape 831"/>
            <p:cNvSpPr/>
            <p:nvPr/>
          </p:nvSpPr>
          <p:spPr>
            <a:xfrm flipH="1">
              <a:off x="1225520" y="2655882"/>
              <a:ext cx="123824" cy="123825"/>
            </a:xfrm>
            <a:custGeom>
              <a:pathLst>
                <a:path extrusionOk="0" h="312" w="310">
                  <a:moveTo>
                    <a:pt x="0" y="178"/>
                  </a:moveTo>
                  <a:lnTo>
                    <a:pt x="16" y="194"/>
                  </a:lnTo>
                  <a:lnTo>
                    <a:pt x="32" y="211"/>
                  </a:lnTo>
                  <a:lnTo>
                    <a:pt x="48" y="228"/>
                  </a:lnTo>
                  <a:lnTo>
                    <a:pt x="65" y="245"/>
                  </a:lnTo>
                  <a:lnTo>
                    <a:pt x="82" y="262"/>
                  </a:lnTo>
                  <a:lnTo>
                    <a:pt x="98" y="279"/>
                  </a:lnTo>
                  <a:lnTo>
                    <a:pt x="115" y="295"/>
                  </a:lnTo>
                  <a:lnTo>
                    <a:pt x="131" y="312"/>
                  </a:lnTo>
                  <a:lnTo>
                    <a:pt x="152" y="307"/>
                  </a:lnTo>
                  <a:lnTo>
                    <a:pt x="171" y="301"/>
                  </a:lnTo>
                  <a:lnTo>
                    <a:pt x="189" y="294"/>
                  </a:lnTo>
                  <a:lnTo>
                    <a:pt x="206" y="287"/>
                  </a:lnTo>
                  <a:lnTo>
                    <a:pt x="223" y="278"/>
                  </a:lnTo>
                  <a:lnTo>
                    <a:pt x="237" y="269"/>
                  </a:lnTo>
                  <a:lnTo>
                    <a:pt x="251" y="259"/>
                  </a:lnTo>
                  <a:lnTo>
                    <a:pt x="263" y="248"/>
                  </a:lnTo>
                  <a:lnTo>
                    <a:pt x="274" y="235"/>
                  </a:lnTo>
                  <a:lnTo>
                    <a:pt x="284" y="222"/>
                  </a:lnTo>
                  <a:lnTo>
                    <a:pt x="293" y="207"/>
                  </a:lnTo>
                  <a:lnTo>
                    <a:pt x="299" y="191"/>
                  </a:lnTo>
                  <a:lnTo>
                    <a:pt x="304" y="173"/>
                  </a:lnTo>
                  <a:lnTo>
                    <a:pt x="308" y="153"/>
                  </a:lnTo>
                  <a:lnTo>
                    <a:pt x="310" y="133"/>
                  </a:lnTo>
                  <a:lnTo>
                    <a:pt x="310" y="110"/>
                  </a:lnTo>
                  <a:lnTo>
                    <a:pt x="153" y="0"/>
                  </a:lnTo>
                  <a:lnTo>
                    <a:pt x="133" y="22"/>
                  </a:lnTo>
                  <a:lnTo>
                    <a:pt x="114" y="44"/>
                  </a:lnTo>
                  <a:lnTo>
                    <a:pt x="94" y="66"/>
                  </a:lnTo>
                  <a:lnTo>
                    <a:pt x="76" y="89"/>
                  </a:lnTo>
                  <a:lnTo>
                    <a:pt x="57" y="111"/>
                  </a:lnTo>
                  <a:lnTo>
                    <a:pt x="37" y="134"/>
                  </a:lnTo>
                  <a:lnTo>
                    <a:pt x="19" y="155"/>
                  </a:lnTo>
                  <a:lnTo>
                    <a:pt x="0" y="178"/>
                  </a:lnTo>
                  <a:close/>
                </a:path>
              </a:pathLst>
            </a:custGeom>
            <a:solidFill>
              <a:srgbClr val="D6E0E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2" name="Shape 832"/>
            <p:cNvSpPr/>
            <p:nvPr/>
          </p:nvSpPr>
          <p:spPr>
            <a:xfrm flipH="1">
              <a:off x="1287433" y="2652707"/>
              <a:ext cx="66675" cy="74612"/>
            </a:xfrm>
            <a:custGeom>
              <a:pathLst>
                <a:path extrusionOk="0" h="185" w="168">
                  <a:moveTo>
                    <a:pt x="159" y="6"/>
                  </a:moveTo>
                  <a:lnTo>
                    <a:pt x="165" y="13"/>
                  </a:lnTo>
                  <a:lnTo>
                    <a:pt x="168" y="22"/>
                  </a:lnTo>
                  <a:lnTo>
                    <a:pt x="167" y="33"/>
                  </a:lnTo>
                  <a:lnTo>
                    <a:pt x="162" y="47"/>
                  </a:lnTo>
                  <a:lnTo>
                    <a:pt x="156" y="63"/>
                  </a:lnTo>
                  <a:lnTo>
                    <a:pt x="147" y="79"/>
                  </a:lnTo>
                  <a:lnTo>
                    <a:pt x="137" y="95"/>
                  </a:lnTo>
                  <a:lnTo>
                    <a:pt x="124" y="112"/>
                  </a:lnTo>
                  <a:lnTo>
                    <a:pt x="109" y="128"/>
                  </a:lnTo>
                  <a:lnTo>
                    <a:pt x="91" y="144"/>
                  </a:lnTo>
                  <a:lnTo>
                    <a:pt x="74" y="158"/>
                  </a:lnTo>
                  <a:lnTo>
                    <a:pt x="57" y="170"/>
                  </a:lnTo>
                  <a:lnTo>
                    <a:pt x="41" y="179"/>
                  </a:lnTo>
                  <a:lnTo>
                    <a:pt x="27" y="184"/>
                  </a:lnTo>
                  <a:lnTo>
                    <a:pt x="15" y="185"/>
                  </a:lnTo>
                  <a:lnTo>
                    <a:pt x="6" y="182"/>
                  </a:lnTo>
                  <a:lnTo>
                    <a:pt x="1" y="173"/>
                  </a:lnTo>
                  <a:lnTo>
                    <a:pt x="0" y="161"/>
                  </a:lnTo>
                  <a:lnTo>
                    <a:pt x="2" y="146"/>
                  </a:lnTo>
                  <a:lnTo>
                    <a:pt x="7" y="128"/>
                  </a:lnTo>
                  <a:lnTo>
                    <a:pt x="14" y="109"/>
                  </a:lnTo>
                  <a:lnTo>
                    <a:pt x="25" y="89"/>
                  </a:lnTo>
                  <a:lnTo>
                    <a:pt x="36" y="71"/>
                  </a:lnTo>
                  <a:lnTo>
                    <a:pt x="49" y="53"/>
                  </a:lnTo>
                  <a:lnTo>
                    <a:pt x="63" y="37"/>
                  </a:lnTo>
                  <a:lnTo>
                    <a:pt x="79" y="24"/>
                  </a:lnTo>
                  <a:lnTo>
                    <a:pt x="95" y="14"/>
                  </a:lnTo>
                  <a:lnTo>
                    <a:pt x="111" y="7"/>
                  </a:lnTo>
                  <a:lnTo>
                    <a:pt x="126" y="2"/>
                  </a:lnTo>
                  <a:lnTo>
                    <a:pt x="139" y="0"/>
                  </a:lnTo>
                  <a:lnTo>
                    <a:pt x="151" y="1"/>
                  </a:lnTo>
                  <a:lnTo>
                    <a:pt x="159" y="6"/>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3" name="Shape 833"/>
            <p:cNvSpPr/>
            <p:nvPr/>
          </p:nvSpPr>
          <p:spPr>
            <a:xfrm flipH="1">
              <a:off x="1289020" y="2660644"/>
              <a:ext cx="57150" cy="58738"/>
            </a:xfrm>
            <a:custGeom>
              <a:pathLst>
                <a:path extrusionOk="0" h="147" w="141">
                  <a:moveTo>
                    <a:pt x="141" y="4"/>
                  </a:moveTo>
                  <a:lnTo>
                    <a:pt x="140" y="10"/>
                  </a:lnTo>
                  <a:lnTo>
                    <a:pt x="139" y="18"/>
                  </a:lnTo>
                  <a:lnTo>
                    <a:pt x="137" y="29"/>
                  </a:lnTo>
                  <a:lnTo>
                    <a:pt x="135" y="39"/>
                  </a:lnTo>
                  <a:lnTo>
                    <a:pt x="131" y="52"/>
                  </a:lnTo>
                  <a:lnTo>
                    <a:pt x="124" y="66"/>
                  </a:lnTo>
                  <a:lnTo>
                    <a:pt x="117" y="80"/>
                  </a:lnTo>
                  <a:lnTo>
                    <a:pt x="106" y="94"/>
                  </a:lnTo>
                  <a:lnTo>
                    <a:pt x="94" y="107"/>
                  </a:lnTo>
                  <a:lnTo>
                    <a:pt x="81" y="119"/>
                  </a:lnTo>
                  <a:lnTo>
                    <a:pt x="68" y="128"/>
                  </a:lnTo>
                  <a:lnTo>
                    <a:pt x="54" y="135"/>
                  </a:lnTo>
                  <a:lnTo>
                    <a:pt x="41" y="142"/>
                  </a:lnTo>
                  <a:lnTo>
                    <a:pt x="29" y="145"/>
                  </a:lnTo>
                  <a:lnTo>
                    <a:pt x="19" y="147"/>
                  </a:lnTo>
                  <a:lnTo>
                    <a:pt x="9" y="147"/>
                  </a:lnTo>
                  <a:lnTo>
                    <a:pt x="3" y="143"/>
                  </a:lnTo>
                  <a:lnTo>
                    <a:pt x="0" y="134"/>
                  </a:lnTo>
                  <a:lnTo>
                    <a:pt x="1" y="122"/>
                  </a:lnTo>
                  <a:lnTo>
                    <a:pt x="8" y="107"/>
                  </a:lnTo>
                  <a:lnTo>
                    <a:pt x="15" y="91"/>
                  </a:lnTo>
                  <a:lnTo>
                    <a:pt x="25" y="74"/>
                  </a:lnTo>
                  <a:lnTo>
                    <a:pt x="36" y="57"/>
                  </a:lnTo>
                  <a:lnTo>
                    <a:pt x="48" y="42"/>
                  </a:lnTo>
                  <a:lnTo>
                    <a:pt x="61" y="29"/>
                  </a:lnTo>
                  <a:lnTo>
                    <a:pt x="76" y="19"/>
                  </a:lnTo>
                  <a:lnTo>
                    <a:pt x="92" y="10"/>
                  </a:lnTo>
                  <a:lnTo>
                    <a:pt x="107" y="5"/>
                  </a:lnTo>
                  <a:lnTo>
                    <a:pt x="121" y="1"/>
                  </a:lnTo>
                  <a:lnTo>
                    <a:pt x="132" y="0"/>
                  </a:lnTo>
                  <a:lnTo>
                    <a:pt x="139" y="1"/>
                  </a:lnTo>
                  <a:lnTo>
                    <a:pt x="141" y="4"/>
                  </a:lnTo>
                  <a:close/>
                </a:path>
              </a:pathLst>
            </a:custGeom>
            <a:solidFill>
              <a:srgbClr val="9BA5AD"/>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4" name="Shape 834"/>
            <p:cNvSpPr/>
            <p:nvPr/>
          </p:nvSpPr>
          <p:spPr>
            <a:xfrm flipH="1">
              <a:off x="1290608" y="2670169"/>
              <a:ext cx="44450" cy="47625"/>
            </a:xfrm>
            <a:custGeom>
              <a:pathLst>
                <a:path extrusionOk="0" h="119" w="111">
                  <a:moveTo>
                    <a:pt x="111" y="10"/>
                  </a:moveTo>
                  <a:lnTo>
                    <a:pt x="109" y="19"/>
                  </a:lnTo>
                  <a:lnTo>
                    <a:pt x="108" y="25"/>
                  </a:lnTo>
                  <a:lnTo>
                    <a:pt x="107" y="30"/>
                  </a:lnTo>
                  <a:lnTo>
                    <a:pt x="105" y="36"/>
                  </a:lnTo>
                  <a:lnTo>
                    <a:pt x="101" y="42"/>
                  </a:lnTo>
                  <a:lnTo>
                    <a:pt x="96" y="50"/>
                  </a:lnTo>
                  <a:lnTo>
                    <a:pt x="89" y="58"/>
                  </a:lnTo>
                  <a:lnTo>
                    <a:pt x="79" y="71"/>
                  </a:lnTo>
                  <a:lnTo>
                    <a:pt x="68" y="84"/>
                  </a:lnTo>
                  <a:lnTo>
                    <a:pt x="57" y="94"/>
                  </a:lnTo>
                  <a:lnTo>
                    <a:pt x="48" y="100"/>
                  </a:lnTo>
                  <a:lnTo>
                    <a:pt x="39" y="106"/>
                  </a:lnTo>
                  <a:lnTo>
                    <a:pt x="30" y="110"/>
                  </a:lnTo>
                  <a:lnTo>
                    <a:pt x="22" y="113"/>
                  </a:lnTo>
                  <a:lnTo>
                    <a:pt x="14" y="116"/>
                  </a:lnTo>
                  <a:lnTo>
                    <a:pt x="7" y="119"/>
                  </a:lnTo>
                  <a:lnTo>
                    <a:pt x="1" y="119"/>
                  </a:lnTo>
                  <a:lnTo>
                    <a:pt x="0" y="113"/>
                  </a:lnTo>
                  <a:lnTo>
                    <a:pt x="2" y="103"/>
                  </a:lnTo>
                  <a:lnTo>
                    <a:pt x="7" y="92"/>
                  </a:lnTo>
                  <a:lnTo>
                    <a:pt x="14" y="78"/>
                  </a:lnTo>
                  <a:lnTo>
                    <a:pt x="23" y="64"/>
                  </a:lnTo>
                  <a:lnTo>
                    <a:pt x="34" y="50"/>
                  </a:lnTo>
                  <a:lnTo>
                    <a:pt x="44" y="38"/>
                  </a:lnTo>
                  <a:lnTo>
                    <a:pt x="56" y="27"/>
                  </a:lnTo>
                  <a:lnTo>
                    <a:pt x="69" y="17"/>
                  </a:lnTo>
                  <a:lnTo>
                    <a:pt x="81" y="10"/>
                  </a:lnTo>
                  <a:lnTo>
                    <a:pt x="92" y="5"/>
                  </a:lnTo>
                  <a:lnTo>
                    <a:pt x="100" y="0"/>
                  </a:lnTo>
                  <a:lnTo>
                    <a:pt x="108" y="0"/>
                  </a:lnTo>
                  <a:lnTo>
                    <a:pt x="111" y="3"/>
                  </a:lnTo>
                  <a:lnTo>
                    <a:pt x="111" y="10"/>
                  </a:lnTo>
                  <a:close/>
                </a:path>
              </a:pathLst>
            </a:custGeom>
            <a:solidFill>
              <a:srgbClr val="6D7C87"/>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5" name="Shape 835"/>
            <p:cNvSpPr/>
            <p:nvPr/>
          </p:nvSpPr>
          <p:spPr>
            <a:xfrm flipH="1">
              <a:off x="1254095" y="2708269"/>
              <a:ext cx="96837" cy="71437"/>
            </a:xfrm>
            <a:custGeom>
              <a:pathLst>
                <a:path extrusionOk="0" h="179" w="241">
                  <a:moveTo>
                    <a:pt x="109" y="0"/>
                  </a:moveTo>
                  <a:lnTo>
                    <a:pt x="122" y="11"/>
                  </a:lnTo>
                  <a:lnTo>
                    <a:pt x="134" y="21"/>
                  </a:lnTo>
                  <a:lnTo>
                    <a:pt x="147" y="32"/>
                  </a:lnTo>
                  <a:lnTo>
                    <a:pt x="159" y="43"/>
                  </a:lnTo>
                  <a:lnTo>
                    <a:pt x="172" y="53"/>
                  </a:lnTo>
                  <a:lnTo>
                    <a:pt x="184" y="63"/>
                  </a:lnTo>
                  <a:lnTo>
                    <a:pt x="196" y="74"/>
                  </a:lnTo>
                  <a:lnTo>
                    <a:pt x="209" y="84"/>
                  </a:lnTo>
                  <a:lnTo>
                    <a:pt x="215" y="91"/>
                  </a:lnTo>
                  <a:lnTo>
                    <a:pt x="220" y="100"/>
                  </a:lnTo>
                  <a:lnTo>
                    <a:pt x="226" y="107"/>
                  </a:lnTo>
                  <a:lnTo>
                    <a:pt x="229" y="113"/>
                  </a:lnTo>
                  <a:lnTo>
                    <a:pt x="233" y="117"/>
                  </a:lnTo>
                  <a:lnTo>
                    <a:pt x="237" y="122"/>
                  </a:lnTo>
                  <a:lnTo>
                    <a:pt x="241" y="128"/>
                  </a:lnTo>
                  <a:lnTo>
                    <a:pt x="237" y="133"/>
                  </a:lnTo>
                  <a:lnTo>
                    <a:pt x="230" y="139"/>
                  </a:lnTo>
                  <a:lnTo>
                    <a:pt x="218" y="145"/>
                  </a:lnTo>
                  <a:lnTo>
                    <a:pt x="204" y="154"/>
                  </a:lnTo>
                  <a:lnTo>
                    <a:pt x="188" y="162"/>
                  </a:lnTo>
                  <a:lnTo>
                    <a:pt x="172" y="170"/>
                  </a:lnTo>
                  <a:lnTo>
                    <a:pt x="157" y="176"/>
                  </a:lnTo>
                  <a:lnTo>
                    <a:pt x="144" y="179"/>
                  </a:lnTo>
                  <a:lnTo>
                    <a:pt x="134" y="179"/>
                  </a:lnTo>
                  <a:lnTo>
                    <a:pt x="124" y="173"/>
                  </a:lnTo>
                  <a:lnTo>
                    <a:pt x="108" y="157"/>
                  </a:lnTo>
                  <a:lnTo>
                    <a:pt x="87" y="135"/>
                  </a:lnTo>
                  <a:lnTo>
                    <a:pt x="62" y="111"/>
                  </a:lnTo>
                  <a:lnTo>
                    <a:pt x="39" y="86"/>
                  </a:lnTo>
                  <a:lnTo>
                    <a:pt x="19" y="64"/>
                  </a:lnTo>
                  <a:lnTo>
                    <a:pt x="5" y="49"/>
                  </a:lnTo>
                  <a:lnTo>
                    <a:pt x="0" y="44"/>
                  </a:lnTo>
                  <a:lnTo>
                    <a:pt x="5" y="43"/>
                  </a:lnTo>
                  <a:lnTo>
                    <a:pt x="9" y="42"/>
                  </a:lnTo>
                  <a:lnTo>
                    <a:pt x="15" y="41"/>
                  </a:lnTo>
                  <a:lnTo>
                    <a:pt x="19" y="39"/>
                  </a:lnTo>
                  <a:lnTo>
                    <a:pt x="24" y="38"/>
                  </a:lnTo>
                  <a:lnTo>
                    <a:pt x="29" y="36"/>
                  </a:lnTo>
                  <a:lnTo>
                    <a:pt x="34" y="35"/>
                  </a:lnTo>
                  <a:lnTo>
                    <a:pt x="39" y="34"/>
                  </a:lnTo>
                  <a:lnTo>
                    <a:pt x="45" y="31"/>
                  </a:lnTo>
                  <a:lnTo>
                    <a:pt x="49" y="28"/>
                  </a:lnTo>
                  <a:lnTo>
                    <a:pt x="54" y="26"/>
                  </a:lnTo>
                  <a:lnTo>
                    <a:pt x="59" y="22"/>
                  </a:lnTo>
                  <a:lnTo>
                    <a:pt x="65" y="19"/>
                  </a:lnTo>
                  <a:lnTo>
                    <a:pt x="72" y="17"/>
                  </a:lnTo>
                  <a:lnTo>
                    <a:pt x="78" y="14"/>
                  </a:lnTo>
                  <a:lnTo>
                    <a:pt x="85" y="11"/>
                  </a:lnTo>
                  <a:lnTo>
                    <a:pt x="90" y="8"/>
                  </a:lnTo>
                  <a:lnTo>
                    <a:pt x="96" y="5"/>
                  </a:lnTo>
                  <a:lnTo>
                    <a:pt x="103" y="3"/>
                  </a:lnTo>
                  <a:lnTo>
                    <a:pt x="109" y="0"/>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6" name="Shape 836"/>
            <p:cNvSpPr/>
            <p:nvPr/>
          </p:nvSpPr>
          <p:spPr>
            <a:xfrm flipH="1">
              <a:off x="1231870" y="2666994"/>
              <a:ext cx="50799" cy="55563"/>
            </a:xfrm>
            <a:custGeom>
              <a:pathLst>
                <a:path extrusionOk="0" h="144" w="129">
                  <a:moveTo>
                    <a:pt x="0" y="38"/>
                  </a:moveTo>
                  <a:lnTo>
                    <a:pt x="5" y="51"/>
                  </a:lnTo>
                  <a:lnTo>
                    <a:pt x="19" y="66"/>
                  </a:lnTo>
                  <a:lnTo>
                    <a:pt x="37" y="83"/>
                  </a:lnTo>
                  <a:lnTo>
                    <a:pt x="60" y="102"/>
                  </a:lnTo>
                  <a:lnTo>
                    <a:pt x="83" y="118"/>
                  </a:lnTo>
                  <a:lnTo>
                    <a:pt x="102" y="131"/>
                  </a:lnTo>
                  <a:lnTo>
                    <a:pt x="115" y="140"/>
                  </a:lnTo>
                  <a:lnTo>
                    <a:pt x="120" y="144"/>
                  </a:lnTo>
                  <a:lnTo>
                    <a:pt x="129" y="131"/>
                  </a:lnTo>
                  <a:lnTo>
                    <a:pt x="128" y="113"/>
                  </a:lnTo>
                  <a:lnTo>
                    <a:pt x="126" y="94"/>
                  </a:lnTo>
                  <a:lnTo>
                    <a:pt x="3" y="0"/>
                  </a:lnTo>
                  <a:lnTo>
                    <a:pt x="3" y="6"/>
                  </a:lnTo>
                  <a:lnTo>
                    <a:pt x="2" y="18"/>
                  </a:lnTo>
                  <a:lnTo>
                    <a:pt x="0" y="31"/>
                  </a:lnTo>
                  <a:lnTo>
                    <a:pt x="0" y="38"/>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7" name="Shape 837"/>
            <p:cNvSpPr/>
            <p:nvPr/>
          </p:nvSpPr>
          <p:spPr>
            <a:xfrm flipH="1">
              <a:off x="1263620" y="2713032"/>
              <a:ext cx="55562" cy="52388"/>
            </a:xfrm>
            <a:custGeom>
              <a:pathLst>
                <a:path extrusionOk="0" h="133" w="139">
                  <a:moveTo>
                    <a:pt x="23" y="0"/>
                  </a:moveTo>
                  <a:lnTo>
                    <a:pt x="0" y="17"/>
                  </a:lnTo>
                  <a:lnTo>
                    <a:pt x="2" y="19"/>
                  </a:lnTo>
                  <a:lnTo>
                    <a:pt x="7" y="24"/>
                  </a:lnTo>
                  <a:lnTo>
                    <a:pt x="12" y="32"/>
                  </a:lnTo>
                  <a:lnTo>
                    <a:pt x="21" y="41"/>
                  </a:lnTo>
                  <a:lnTo>
                    <a:pt x="28" y="49"/>
                  </a:lnTo>
                  <a:lnTo>
                    <a:pt x="36" y="58"/>
                  </a:lnTo>
                  <a:lnTo>
                    <a:pt x="42" y="64"/>
                  </a:lnTo>
                  <a:lnTo>
                    <a:pt x="46" y="69"/>
                  </a:lnTo>
                  <a:lnTo>
                    <a:pt x="54" y="76"/>
                  </a:lnTo>
                  <a:lnTo>
                    <a:pt x="61" y="86"/>
                  </a:lnTo>
                  <a:lnTo>
                    <a:pt x="68" y="94"/>
                  </a:lnTo>
                  <a:lnTo>
                    <a:pt x="70" y="99"/>
                  </a:lnTo>
                  <a:lnTo>
                    <a:pt x="70" y="100"/>
                  </a:lnTo>
                  <a:lnTo>
                    <a:pt x="70" y="102"/>
                  </a:lnTo>
                  <a:lnTo>
                    <a:pt x="75" y="107"/>
                  </a:lnTo>
                  <a:lnTo>
                    <a:pt x="87" y="116"/>
                  </a:lnTo>
                  <a:lnTo>
                    <a:pt x="101" y="126"/>
                  </a:lnTo>
                  <a:lnTo>
                    <a:pt x="109" y="131"/>
                  </a:lnTo>
                  <a:lnTo>
                    <a:pt x="112" y="133"/>
                  </a:lnTo>
                  <a:lnTo>
                    <a:pt x="113" y="133"/>
                  </a:lnTo>
                  <a:lnTo>
                    <a:pt x="139" y="127"/>
                  </a:lnTo>
                  <a:lnTo>
                    <a:pt x="114" y="95"/>
                  </a:lnTo>
                  <a:lnTo>
                    <a:pt x="82" y="66"/>
                  </a:lnTo>
                  <a:lnTo>
                    <a:pt x="55" y="26"/>
                  </a:lnTo>
                  <a:lnTo>
                    <a:pt x="54" y="24"/>
                  </a:lnTo>
                  <a:lnTo>
                    <a:pt x="50" y="21"/>
                  </a:lnTo>
                  <a:lnTo>
                    <a:pt x="45" y="17"/>
                  </a:lnTo>
                  <a:lnTo>
                    <a:pt x="39" y="13"/>
                  </a:lnTo>
                  <a:lnTo>
                    <a:pt x="33" y="8"/>
                  </a:lnTo>
                  <a:lnTo>
                    <a:pt x="28" y="4"/>
                  </a:lnTo>
                  <a:lnTo>
                    <a:pt x="25" y="1"/>
                  </a:lnTo>
                  <a:lnTo>
                    <a:pt x="23" y="0"/>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8" name="Shape 838"/>
            <p:cNvSpPr/>
            <p:nvPr/>
          </p:nvSpPr>
          <p:spPr>
            <a:xfrm flipH="1">
              <a:off x="431770" y="3460744"/>
              <a:ext cx="500063" cy="93663"/>
            </a:xfrm>
            <a:custGeom>
              <a:pathLst>
                <a:path extrusionOk="0" h="235" w="1261">
                  <a:moveTo>
                    <a:pt x="30" y="0"/>
                  </a:moveTo>
                  <a:lnTo>
                    <a:pt x="1255" y="0"/>
                  </a:lnTo>
                  <a:lnTo>
                    <a:pt x="1261" y="235"/>
                  </a:lnTo>
                  <a:lnTo>
                    <a:pt x="0" y="230"/>
                  </a:lnTo>
                  <a:lnTo>
                    <a:pt x="30"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39" name="Shape 839"/>
            <p:cNvSpPr/>
            <p:nvPr/>
          </p:nvSpPr>
          <p:spPr>
            <a:xfrm flipH="1">
              <a:off x="430182" y="3462332"/>
              <a:ext cx="217487" cy="92074"/>
            </a:xfrm>
            <a:custGeom>
              <a:pathLst>
                <a:path extrusionOk="0" h="234" w="546">
                  <a:moveTo>
                    <a:pt x="0" y="0"/>
                  </a:moveTo>
                  <a:lnTo>
                    <a:pt x="12" y="29"/>
                  </a:lnTo>
                  <a:lnTo>
                    <a:pt x="18" y="57"/>
                  </a:lnTo>
                  <a:lnTo>
                    <a:pt x="22" y="86"/>
                  </a:lnTo>
                  <a:lnTo>
                    <a:pt x="23" y="115"/>
                  </a:lnTo>
                  <a:lnTo>
                    <a:pt x="21" y="143"/>
                  </a:lnTo>
                  <a:lnTo>
                    <a:pt x="17" y="172"/>
                  </a:lnTo>
                  <a:lnTo>
                    <a:pt x="14" y="201"/>
                  </a:lnTo>
                  <a:lnTo>
                    <a:pt x="12" y="230"/>
                  </a:lnTo>
                  <a:lnTo>
                    <a:pt x="546" y="234"/>
                  </a:lnTo>
                  <a:lnTo>
                    <a:pt x="545" y="177"/>
                  </a:lnTo>
                  <a:lnTo>
                    <a:pt x="544" y="124"/>
                  </a:lnTo>
                  <a:lnTo>
                    <a:pt x="542" y="69"/>
                  </a:lnTo>
                  <a:lnTo>
                    <a:pt x="540" y="13"/>
                  </a:lnTo>
                  <a:lnTo>
                    <a:pt x="534" y="13"/>
                  </a:lnTo>
                  <a:lnTo>
                    <a:pt x="517" y="13"/>
                  </a:lnTo>
                  <a:lnTo>
                    <a:pt x="490" y="13"/>
                  </a:lnTo>
                  <a:lnTo>
                    <a:pt x="454" y="14"/>
                  </a:lnTo>
                  <a:lnTo>
                    <a:pt x="413" y="14"/>
                  </a:lnTo>
                  <a:lnTo>
                    <a:pt x="367" y="14"/>
                  </a:lnTo>
                  <a:lnTo>
                    <a:pt x="318" y="14"/>
                  </a:lnTo>
                  <a:lnTo>
                    <a:pt x="267" y="14"/>
                  </a:lnTo>
                  <a:lnTo>
                    <a:pt x="217" y="13"/>
                  </a:lnTo>
                  <a:lnTo>
                    <a:pt x="167" y="13"/>
                  </a:lnTo>
                  <a:lnTo>
                    <a:pt x="122" y="12"/>
                  </a:lnTo>
                  <a:lnTo>
                    <a:pt x="81" y="10"/>
                  </a:lnTo>
                  <a:lnTo>
                    <a:pt x="46" y="8"/>
                  </a:lnTo>
                  <a:lnTo>
                    <a:pt x="21" y="6"/>
                  </a:lnTo>
                  <a:lnTo>
                    <a:pt x="4" y="3"/>
                  </a:lnTo>
                  <a:lnTo>
                    <a:pt x="0" y="0"/>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0" name="Shape 840"/>
            <p:cNvSpPr/>
            <p:nvPr/>
          </p:nvSpPr>
          <p:spPr>
            <a:xfrm flipH="1">
              <a:off x="565120" y="3462332"/>
              <a:ext cx="63499" cy="90488"/>
            </a:xfrm>
            <a:custGeom>
              <a:pathLst>
                <a:path extrusionOk="0" h="228" w="158">
                  <a:moveTo>
                    <a:pt x="6" y="0"/>
                  </a:moveTo>
                  <a:lnTo>
                    <a:pt x="0" y="54"/>
                  </a:lnTo>
                  <a:lnTo>
                    <a:pt x="0" y="97"/>
                  </a:lnTo>
                  <a:lnTo>
                    <a:pt x="4" y="130"/>
                  </a:lnTo>
                  <a:lnTo>
                    <a:pt x="10" y="155"/>
                  </a:lnTo>
                  <a:lnTo>
                    <a:pt x="17" y="175"/>
                  </a:lnTo>
                  <a:lnTo>
                    <a:pt x="21" y="192"/>
                  </a:lnTo>
                  <a:lnTo>
                    <a:pt x="20" y="210"/>
                  </a:lnTo>
                  <a:lnTo>
                    <a:pt x="14" y="228"/>
                  </a:lnTo>
                  <a:lnTo>
                    <a:pt x="32" y="228"/>
                  </a:lnTo>
                  <a:lnTo>
                    <a:pt x="49" y="228"/>
                  </a:lnTo>
                  <a:lnTo>
                    <a:pt x="67" y="228"/>
                  </a:lnTo>
                  <a:lnTo>
                    <a:pt x="86" y="228"/>
                  </a:lnTo>
                  <a:lnTo>
                    <a:pt x="104" y="228"/>
                  </a:lnTo>
                  <a:lnTo>
                    <a:pt x="122" y="228"/>
                  </a:lnTo>
                  <a:lnTo>
                    <a:pt x="140" y="228"/>
                  </a:lnTo>
                  <a:lnTo>
                    <a:pt x="158" y="228"/>
                  </a:lnTo>
                  <a:lnTo>
                    <a:pt x="155" y="172"/>
                  </a:lnTo>
                  <a:lnTo>
                    <a:pt x="151" y="116"/>
                  </a:lnTo>
                  <a:lnTo>
                    <a:pt x="148" y="61"/>
                  </a:lnTo>
                  <a:lnTo>
                    <a:pt x="144" y="5"/>
                  </a:lnTo>
                  <a:lnTo>
                    <a:pt x="127" y="4"/>
                  </a:lnTo>
                  <a:lnTo>
                    <a:pt x="109" y="4"/>
                  </a:lnTo>
                  <a:lnTo>
                    <a:pt x="92" y="3"/>
                  </a:lnTo>
                  <a:lnTo>
                    <a:pt x="75" y="2"/>
                  </a:lnTo>
                  <a:lnTo>
                    <a:pt x="58" y="2"/>
                  </a:lnTo>
                  <a:lnTo>
                    <a:pt x="41" y="1"/>
                  </a:lnTo>
                  <a:lnTo>
                    <a:pt x="23" y="1"/>
                  </a:lnTo>
                  <a:lnTo>
                    <a:pt x="6" y="0"/>
                  </a:lnTo>
                  <a:close/>
                </a:path>
              </a:pathLst>
            </a:custGeom>
            <a:solidFill>
              <a:srgbClr val="C6D1D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1" name="Shape 841"/>
            <p:cNvSpPr/>
            <p:nvPr/>
          </p:nvSpPr>
          <p:spPr>
            <a:xfrm flipH="1">
              <a:off x="868333" y="3460744"/>
              <a:ext cx="38100" cy="90488"/>
            </a:xfrm>
            <a:custGeom>
              <a:pathLst>
                <a:path extrusionOk="0" h="229" w="96">
                  <a:moveTo>
                    <a:pt x="9" y="0"/>
                  </a:moveTo>
                  <a:lnTo>
                    <a:pt x="6" y="55"/>
                  </a:lnTo>
                  <a:lnTo>
                    <a:pt x="4" y="110"/>
                  </a:lnTo>
                  <a:lnTo>
                    <a:pt x="2" y="165"/>
                  </a:lnTo>
                  <a:lnTo>
                    <a:pt x="0" y="221"/>
                  </a:lnTo>
                  <a:lnTo>
                    <a:pt x="9" y="222"/>
                  </a:lnTo>
                  <a:lnTo>
                    <a:pt x="16" y="223"/>
                  </a:lnTo>
                  <a:lnTo>
                    <a:pt x="25" y="223"/>
                  </a:lnTo>
                  <a:lnTo>
                    <a:pt x="32" y="224"/>
                  </a:lnTo>
                  <a:lnTo>
                    <a:pt x="41" y="225"/>
                  </a:lnTo>
                  <a:lnTo>
                    <a:pt x="48" y="226"/>
                  </a:lnTo>
                  <a:lnTo>
                    <a:pt x="57" y="228"/>
                  </a:lnTo>
                  <a:lnTo>
                    <a:pt x="66" y="229"/>
                  </a:lnTo>
                  <a:lnTo>
                    <a:pt x="62" y="196"/>
                  </a:lnTo>
                  <a:lnTo>
                    <a:pt x="66" y="165"/>
                  </a:lnTo>
                  <a:lnTo>
                    <a:pt x="71" y="136"/>
                  </a:lnTo>
                  <a:lnTo>
                    <a:pt x="80" y="108"/>
                  </a:lnTo>
                  <a:lnTo>
                    <a:pt x="87" y="81"/>
                  </a:lnTo>
                  <a:lnTo>
                    <a:pt x="93" y="54"/>
                  </a:lnTo>
                  <a:lnTo>
                    <a:pt x="96" y="29"/>
                  </a:lnTo>
                  <a:lnTo>
                    <a:pt x="93" y="3"/>
                  </a:lnTo>
                  <a:lnTo>
                    <a:pt x="83" y="3"/>
                  </a:lnTo>
                  <a:lnTo>
                    <a:pt x="73" y="3"/>
                  </a:lnTo>
                  <a:lnTo>
                    <a:pt x="62" y="2"/>
                  </a:lnTo>
                  <a:lnTo>
                    <a:pt x="51" y="1"/>
                  </a:lnTo>
                  <a:lnTo>
                    <a:pt x="39" y="1"/>
                  </a:lnTo>
                  <a:lnTo>
                    <a:pt x="28" y="0"/>
                  </a:lnTo>
                  <a:lnTo>
                    <a:pt x="18" y="0"/>
                  </a:lnTo>
                  <a:lnTo>
                    <a:pt x="9" y="0"/>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2" name="Shape 842"/>
            <p:cNvSpPr/>
            <p:nvPr/>
          </p:nvSpPr>
          <p:spPr>
            <a:xfrm flipH="1">
              <a:off x="433358" y="3459157"/>
              <a:ext cx="487362" cy="34925"/>
            </a:xfrm>
            <a:custGeom>
              <a:pathLst>
                <a:path extrusionOk="0" h="88" w="1230">
                  <a:moveTo>
                    <a:pt x="0" y="37"/>
                  </a:moveTo>
                  <a:lnTo>
                    <a:pt x="13" y="35"/>
                  </a:lnTo>
                  <a:lnTo>
                    <a:pt x="29" y="33"/>
                  </a:lnTo>
                  <a:lnTo>
                    <a:pt x="50" y="31"/>
                  </a:lnTo>
                  <a:lnTo>
                    <a:pt x="73" y="28"/>
                  </a:lnTo>
                  <a:lnTo>
                    <a:pt x="100" y="27"/>
                  </a:lnTo>
                  <a:lnTo>
                    <a:pt x="129" y="25"/>
                  </a:lnTo>
                  <a:lnTo>
                    <a:pt x="163" y="24"/>
                  </a:lnTo>
                  <a:lnTo>
                    <a:pt x="197" y="23"/>
                  </a:lnTo>
                  <a:lnTo>
                    <a:pt x="235" y="22"/>
                  </a:lnTo>
                  <a:lnTo>
                    <a:pt x="275" y="21"/>
                  </a:lnTo>
                  <a:lnTo>
                    <a:pt x="316" y="21"/>
                  </a:lnTo>
                  <a:lnTo>
                    <a:pt x="359" y="21"/>
                  </a:lnTo>
                  <a:lnTo>
                    <a:pt x="404" y="21"/>
                  </a:lnTo>
                  <a:lnTo>
                    <a:pt x="449" y="21"/>
                  </a:lnTo>
                  <a:lnTo>
                    <a:pt x="495" y="22"/>
                  </a:lnTo>
                  <a:lnTo>
                    <a:pt x="544" y="23"/>
                  </a:lnTo>
                  <a:lnTo>
                    <a:pt x="591" y="24"/>
                  </a:lnTo>
                  <a:lnTo>
                    <a:pt x="640" y="25"/>
                  </a:lnTo>
                  <a:lnTo>
                    <a:pt x="688" y="27"/>
                  </a:lnTo>
                  <a:lnTo>
                    <a:pt x="736" y="30"/>
                  </a:lnTo>
                  <a:lnTo>
                    <a:pt x="785" y="33"/>
                  </a:lnTo>
                  <a:lnTo>
                    <a:pt x="832" y="35"/>
                  </a:lnTo>
                  <a:lnTo>
                    <a:pt x="879" y="39"/>
                  </a:lnTo>
                  <a:lnTo>
                    <a:pt x="925" y="42"/>
                  </a:lnTo>
                  <a:lnTo>
                    <a:pt x="969" y="47"/>
                  </a:lnTo>
                  <a:lnTo>
                    <a:pt x="1012" y="51"/>
                  </a:lnTo>
                  <a:lnTo>
                    <a:pt x="1054" y="56"/>
                  </a:lnTo>
                  <a:lnTo>
                    <a:pt x="1093" y="62"/>
                  </a:lnTo>
                  <a:lnTo>
                    <a:pt x="1130" y="67"/>
                  </a:lnTo>
                  <a:lnTo>
                    <a:pt x="1166" y="74"/>
                  </a:lnTo>
                  <a:lnTo>
                    <a:pt x="1198" y="80"/>
                  </a:lnTo>
                  <a:lnTo>
                    <a:pt x="1228" y="88"/>
                  </a:lnTo>
                  <a:lnTo>
                    <a:pt x="1229" y="67"/>
                  </a:lnTo>
                  <a:lnTo>
                    <a:pt x="1229" y="47"/>
                  </a:lnTo>
                  <a:lnTo>
                    <a:pt x="1230" y="25"/>
                  </a:lnTo>
                  <a:lnTo>
                    <a:pt x="1230" y="5"/>
                  </a:lnTo>
                  <a:lnTo>
                    <a:pt x="1193" y="5"/>
                  </a:lnTo>
                  <a:lnTo>
                    <a:pt x="1154" y="5"/>
                  </a:lnTo>
                  <a:lnTo>
                    <a:pt x="1116" y="5"/>
                  </a:lnTo>
                  <a:lnTo>
                    <a:pt x="1078" y="5"/>
                  </a:lnTo>
                  <a:lnTo>
                    <a:pt x="1040" y="4"/>
                  </a:lnTo>
                  <a:lnTo>
                    <a:pt x="1001" y="4"/>
                  </a:lnTo>
                  <a:lnTo>
                    <a:pt x="964" y="4"/>
                  </a:lnTo>
                  <a:lnTo>
                    <a:pt x="926" y="4"/>
                  </a:lnTo>
                  <a:lnTo>
                    <a:pt x="887" y="4"/>
                  </a:lnTo>
                  <a:lnTo>
                    <a:pt x="849" y="4"/>
                  </a:lnTo>
                  <a:lnTo>
                    <a:pt x="811" y="4"/>
                  </a:lnTo>
                  <a:lnTo>
                    <a:pt x="773" y="4"/>
                  </a:lnTo>
                  <a:lnTo>
                    <a:pt x="734" y="3"/>
                  </a:lnTo>
                  <a:lnTo>
                    <a:pt x="697" y="3"/>
                  </a:lnTo>
                  <a:lnTo>
                    <a:pt x="658" y="3"/>
                  </a:lnTo>
                  <a:lnTo>
                    <a:pt x="620" y="3"/>
                  </a:lnTo>
                  <a:lnTo>
                    <a:pt x="583" y="3"/>
                  </a:lnTo>
                  <a:lnTo>
                    <a:pt x="544" y="3"/>
                  </a:lnTo>
                  <a:lnTo>
                    <a:pt x="506" y="3"/>
                  </a:lnTo>
                  <a:lnTo>
                    <a:pt x="467" y="2"/>
                  </a:lnTo>
                  <a:lnTo>
                    <a:pt x="430" y="2"/>
                  </a:lnTo>
                  <a:lnTo>
                    <a:pt x="391" y="2"/>
                  </a:lnTo>
                  <a:lnTo>
                    <a:pt x="353" y="2"/>
                  </a:lnTo>
                  <a:lnTo>
                    <a:pt x="316" y="2"/>
                  </a:lnTo>
                  <a:lnTo>
                    <a:pt x="277" y="2"/>
                  </a:lnTo>
                  <a:lnTo>
                    <a:pt x="239" y="2"/>
                  </a:lnTo>
                  <a:lnTo>
                    <a:pt x="200" y="2"/>
                  </a:lnTo>
                  <a:lnTo>
                    <a:pt x="163" y="0"/>
                  </a:lnTo>
                  <a:lnTo>
                    <a:pt x="124" y="0"/>
                  </a:lnTo>
                  <a:lnTo>
                    <a:pt x="86" y="0"/>
                  </a:lnTo>
                  <a:lnTo>
                    <a:pt x="48" y="0"/>
                  </a:lnTo>
                  <a:lnTo>
                    <a:pt x="10" y="0"/>
                  </a:lnTo>
                  <a:lnTo>
                    <a:pt x="8" y="7"/>
                  </a:lnTo>
                  <a:lnTo>
                    <a:pt x="5" y="20"/>
                  </a:lnTo>
                  <a:lnTo>
                    <a:pt x="1" y="33"/>
                  </a:lnTo>
                  <a:lnTo>
                    <a:pt x="0" y="37"/>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3" name="Shape 843"/>
            <p:cNvSpPr/>
            <p:nvPr/>
          </p:nvSpPr>
          <p:spPr>
            <a:xfrm flipH="1">
              <a:off x="412720" y="3443282"/>
              <a:ext cx="525463" cy="23813"/>
            </a:xfrm>
            <a:custGeom>
              <a:pathLst>
                <a:path extrusionOk="0" h="60" w="1323">
                  <a:moveTo>
                    <a:pt x="0" y="0"/>
                  </a:moveTo>
                  <a:lnTo>
                    <a:pt x="0" y="45"/>
                  </a:lnTo>
                  <a:lnTo>
                    <a:pt x="1323" y="60"/>
                  </a:lnTo>
                  <a:lnTo>
                    <a:pt x="1315" y="7"/>
                  </a:lnTo>
                  <a:lnTo>
                    <a:pt x="1311" y="7"/>
                  </a:lnTo>
                  <a:lnTo>
                    <a:pt x="1300" y="7"/>
                  </a:lnTo>
                  <a:lnTo>
                    <a:pt x="1282" y="7"/>
                  </a:lnTo>
                  <a:lnTo>
                    <a:pt x="1258" y="7"/>
                  </a:lnTo>
                  <a:lnTo>
                    <a:pt x="1228" y="7"/>
                  </a:lnTo>
                  <a:lnTo>
                    <a:pt x="1193" y="6"/>
                  </a:lnTo>
                  <a:lnTo>
                    <a:pt x="1153" y="6"/>
                  </a:lnTo>
                  <a:lnTo>
                    <a:pt x="1108" y="6"/>
                  </a:lnTo>
                  <a:lnTo>
                    <a:pt x="1059" y="6"/>
                  </a:lnTo>
                  <a:lnTo>
                    <a:pt x="1008" y="5"/>
                  </a:lnTo>
                  <a:lnTo>
                    <a:pt x="953" y="5"/>
                  </a:lnTo>
                  <a:lnTo>
                    <a:pt x="896" y="5"/>
                  </a:lnTo>
                  <a:lnTo>
                    <a:pt x="836" y="4"/>
                  </a:lnTo>
                  <a:lnTo>
                    <a:pt x="775" y="4"/>
                  </a:lnTo>
                  <a:lnTo>
                    <a:pt x="714" y="4"/>
                  </a:lnTo>
                  <a:lnTo>
                    <a:pt x="652" y="3"/>
                  </a:lnTo>
                  <a:lnTo>
                    <a:pt x="590" y="3"/>
                  </a:lnTo>
                  <a:lnTo>
                    <a:pt x="529" y="3"/>
                  </a:lnTo>
                  <a:lnTo>
                    <a:pt x="468" y="3"/>
                  </a:lnTo>
                  <a:lnTo>
                    <a:pt x="409" y="2"/>
                  </a:lnTo>
                  <a:lnTo>
                    <a:pt x="353" y="2"/>
                  </a:lnTo>
                  <a:lnTo>
                    <a:pt x="298" y="2"/>
                  </a:lnTo>
                  <a:lnTo>
                    <a:pt x="248" y="1"/>
                  </a:lnTo>
                  <a:lnTo>
                    <a:pt x="199" y="1"/>
                  </a:lnTo>
                  <a:lnTo>
                    <a:pt x="155" y="1"/>
                  </a:lnTo>
                  <a:lnTo>
                    <a:pt x="116" y="1"/>
                  </a:lnTo>
                  <a:lnTo>
                    <a:pt x="82" y="0"/>
                  </a:lnTo>
                  <a:lnTo>
                    <a:pt x="52" y="0"/>
                  </a:lnTo>
                  <a:lnTo>
                    <a:pt x="29" y="0"/>
                  </a:lnTo>
                  <a:lnTo>
                    <a:pt x="12" y="0"/>
                  </a:lnTo>
                  <a:lnTo>
                    <a:pt x="2" y="0"/>
                  </a:lnTo>
                  <a:lnTo>
                    <a:pt x="0" y="0"/>
                  </a:lnTo>
                  <a:close/>
                </a:path>
              </a:pathLst>
            </a:custGeom>
            <a:solidFill>
              <a:srgbClr val="663F3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4" name="Shape 844"/>
            <p:cNvSpPr/>
            <p:nvPr/>
          </p:nvSpPr>
          <p:spPr>
            <a:xfrm flipH="1">
              <a:off x="573058" y="3421057"/>
              <a:ext cx="3174" cy="23813"/>
            </a:xfrm>
            <a:prstGeom prst="rect">
              <a:avLst/>
            </a:prstGeom>
            <a:solidFill>
              <a:srgbClr val="663F3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5" name="Shape 845"/>
            <p:cNvSpPr/>
            <p:nvPr/>
          </p:nvSpPr>
          <p:spPr>
            <a:xfrm flipH="1">
              <a:off x="531782" y="3424232"/>
              <a:ext cx="1587" cy="22225"/>
            </a:xfrm>
            <a:prstGeom prst="rect">
              <a:avLst/>
            </a:prstGeom>
            <a:solidFill>
              <a:srgbClr val="663F35"/>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6" name="Shape 846"/>
            <p:cNvSpPr/>
            <p:nvPr/>
          </p:nvSpPr>
          <p:spPr>
            <a:xfrm flipH="1">
              <a:off x="412721" y="3422644"/>
              <a:ext cx="517524" cy="7937"/>
            </a:xfrm>
            <a:custGeom>
              <a:pathLst>
                <a:path extrusionOk="0" h="19" w="1303">
                  <a:moveTo>
                    <a:pt x="0" y="0"/>
                  </a:moveTo>
                  <a:lnTo>
                    <a:pt x="0" y="14"/>
                  </a:lnTo>
                  <a:lnTo>
                    <a:pt x="1303" y="19"/>
                  </a:lnTo>
                  <a:lnTo>
                    <a:pt x="1296" y="2"/>
                  </a:lnTo>
                  <a:lnTo>
                    <a:pt x="1292" y="2"/>
                  </a:lnTo>
                  <a:lnTo>
                    <a:pt x="1281" y="2"/>
                  </a:lnTo>
                  <a:lnTo>
                    <a:pt x="1263" y="2"/>
                  </a:lnTo>
                  <a:lnTo>
                    <a:pt x="1240" y="2"/>
                  </a:lnTo>
                  <a:lnTo>
                    <a:pt x="1210" y="2"/>
                  </a:lnTo>
                  <a:lnTo>
                    <a:pt x="1175" y="2"/>
                  </a:lnTo>
                  <a:lnTo>
                    <a:pt x="1135" y="2"/>
                  </a:lnTo>
                  <a:lnTo>
                    <a:pt x="1091" y="2"/>
                  </a:lnTo>
                  <a:lnTo>
                    <a:pt x="1044" y="2"/>
                  </a:lnTo>
                  <a:lnTo>
                    <a:pt x="992" y="2"/>
                  </a:lnTo>
                  <a:lnTo>
                    <a:pt x="938" y="1"/>
                  </a:lnTo>
                  <a:lnTo>
                    <a:pt x="882" y="1"/>
                  </a:lnTo>
                  <a:lnTo>
                    <a:pt x="824" y="1"/>
                  </a:lnTo>
                  <a:lnTo>
                    <a:pt x="764" y="1"/>
                  </a:lnTo>
                  <a:lnTo>
                    <a:pt x="704" y="1"/>
                  </a:lnTo>
                  <a:lnTo>
                    <a:pt x="642" y="1"/>
                  </a:lnTo>
                  <a:lnTo>
                    <a:pt x="581" y="1"/>
                  </a:lnTo>
                  <a:lnTo>
                    <a:pt x="521" y="1"/>
                  </a:lnTo>
                  <a:lnTo>
                    <a:pt x="461" y="1"/>
                  </a:lnTo>
                  <a:lnTo>
                    <a:pt x="403" y="1"/>
                  </a:lnTo>
                  <a:lnTo>
                    <a:pt x="347" y="1"/>
                  </a:lnTo>
                  <a:lnTo>
                    <a:pt x="294" y="0"/>
                  </a:lnTo>
                  <a:lnTo>
                    <a:pt x="243" y="0"/>
                  </a:lnTo>
                  <a:lnTo>
                    <a:pt x="197" y="0"/>
                  </a:lnTo>
                  <a:lnTo>
                    <a:pt x="153" y="0"/>
                  </a:lnTo>
                  <a:lnTo>
                    <a:pt x="114" y="0"/>
                  </a:lnTo>
                  <a:lnTo>
                    <a:pt x="80" y="0"/>
                  </a:lnTo>
                  <a:lnTo>
                    <a:pt x="51" y="0"/>
                  </a:lnTo>
                  <a:lnTo>
                    <a:pt x="29" y="0"/>
                  </a:lnTo>
                  <a:lnTo>
                    <a:pt x="12" y="0"/>
                  </a:lnTo>
                  <a:lnTo>
                    <a:pt x="2" y="0"/>
                  </a:lnTo>
                  <a:lnTo>
                    <a:pt x="0" y="0"/>
                  </a:lnTo>
                  <a:close/>
                </a:path>
              </a:pathLst>
            </a:custGeom>
            <a:solidFill>
              <a:srgbClr val="7A848C"/>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7" name="Shape 847"/>
            <p:cNvSpPr/>
            <p:nvPr/>
          </p:nvSpPr>
          <p:spPr>
            <a:xfrm flipH="1">
              <a:off x="830233" y="3849682"/>
              <a:ext cx="34925" cy="79375"/>
            </a:xfrm>
            <a:custGeom>
              <a:pathLst>
                <a:path extrusionOk="0" h="200" w="90">
                  <a:moveTo>
                    <a:pt x="5" y="3"/>
                  </a:moveTo>
                  <a:lnTo>
                    <a:pt x="90" y="200"/>
                  </a:lnTo>
                  <a:lnTo>
                    <a:pt x="90" y="6"/>
                  </a:lnTo>
                  <a:lnTo>
                    <a:pt x="61" y="6"/>
                  </a:lnTo>
                  <a:lnTo>
                    <a:pt x="38" y="3"/>
                  </a:lnTo>
                  <a:lnTo>
                    <a:pt x="22" y="2"/>
                  </a:lnTo>
                  <a:lnTo>
                    <a:pt x="10" y="1"/>
                  </a:lnTo>
                  <a:lnTo>
                    <a:pt x="3" y="0"/>
                  </a:lnTo>
                  <a:lnTo>
                    <a:pt x="0" y="0"/>
                  </a:lnTo>
                  <a:lnTo>
                    <a:pt x="1" y="1"/>
                  </a:lnTo>
                  <a:lnTo>
                    <a:pt x="5"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8" name="Shape 848"/>
            <p:cNvSpPr/>
            <p:nvPr/>
          </p:nvSpPr>
          <p:spPr>
            <a:xfrm flipH="1">
              <a:off x="504795" y="3848094"/>
              <a:ext cx="36513" cy="79375"/>
            </a:xfrm>
            <a:custGeom>
              <a:pathLst>
                <a:path extrusionOk="0" h="200" w="91">
                  <a:moveTo>
                    <a:pt x="86" y="3"/>
                  </a:moveTo>
                  <a:lnTo>
                    <a:pt x="0" y="200"/>
                  </a:lnTo>
                  <a:lnTo>
                    <a:pt x="0" y="5"/>
                  </a:lnTo>
                  <a:lnTo>
                    <a:pt x="29" y="5"/>
                  </a:lnTo>
                  <a:lnTo>
                    <a:pt x="52" y="3"/>
                  </a:lnTo>
                  <a:lnTo>
                    <a:pt x="69" y="2"/>
                  </a:lnTo>
                  <a:lnTo>
                    <a:pt x="81" y="1"/>
                  </a:lnTo>
                  <a:lnTo>
                    <a:pt x="87" y="0"/>
                  </a:lnTo>
                  <a:lnTo>
                    <a:pt x="91" y="0"/>
                  </a:lnTo>
                  <a:lnTo>
                    <a:pt x="89" y="1"/>
                  </a:lnTo>
                  <a:lnTo>
                    <a:pt x="86"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49" name="Shape 849"/>
            <p:cNvSpPr/>
            <p:nvPr/>
          </p:nvSpPr>
          <p:spPr>
            <a:xfrm flipH="1">
              <a:off x="828645" y="3846507"/>
              <a:ext cx="60325" cy="82549"/>
            </a:xfrm>
            <a:custGeom>
              <a:pathLst>
                <a:path extrusionOk="0" h="209" w="152">
                  <a:moveTo>
                    <a:pt x="67" y="0"/>
                  </a:moveTo>
                  <a:lnTo>
                    <a:pt x="0" y="0"/>
                  </a:lnTo>
                  <a:lnTo>
                    <a:pt x="96" y="209"/>
                  </a:lnTo>
                  <a:lnTo>
                    <a:pt x="152" y="209"/>
                  </a:lnTo>
                  <a:lnTo>
                    <a:pt x="67"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0" name="Shape 850"/>
            <p:cNvSpPr/>
            <p:nvPr/>
          </p:nvSpPr>
          <p:spPr>
            <a:xfrm flipH="1">
              <a:off x="480982" y="3844919"/>
              <a:ext cx="61912" cy="84137"/>
            </a:xfrm>
            <a:custGeom>
              <a:pathLst>
                <a:path extrusionOk="0" h="208" w="153">
                  <a:moveTo>
                    <a:pt x="86" y="0"/>
                  </a:moveTo>
                  <a:lnTo>
                    <a:pt x="153" y="0"/>
                  </a:lnTo>
                  <a:lnTo>
                    <a:pt x="57" y="208"/>
                  </a:lnTo>
                  <a:lnTo>
                    <a:pt x="0" y="208"/>
                  </a:lnTo>
                  <a:lnTo>
                    <a:pt x="86"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1" name="Shape 851"/>
            <p:cNvSpPr/>
            <p:nvPr/>
          </p:nvSpPr>
          <p:spPr>
            <a:xfrm flipH="1">
              <a:off x="371445" y="3854444"/>
              <a:ext cx="68263" cy="76200"/>
            </a:xfrm>
            <a:custGeom>
              <a:pathLst>
                <a:path extrusionOk="0" h="193" w="171">
                  <a:moveTo>
                    <a:pt x="171" y="0"/>
                  </a:moveTo>
                  <a:lnTo>
                    <a:pt x="14" y="193"/>
                  </a:lnTo>
                  <a:lnTo>
                    <a:pt x="0" y="7"/>
                  </a:lnTo>
                  <a:lnTo>
                    <a:pt x="2" y="7"/>
                  </a:lnTo>
                  <a:lnTo>
                    <a:pt x="8" y="7"/>
                  </a:lnTo>
                  <a:lnTo>
                    <a:pt x="16" y="7"/>
                  </a:lnTo>
                  <a:lnTo>
                    <a:pt x="28" y="7"/>
                  </a:lnTo>
                  <a:lnTo>
                    <a:pt x="41" y="7"/>
                  </a:lnTo>
                  <a:lnTo>
                    <a:pt x="56" y="7"/>
                  </a:lnTo>
                  <a:lnTo>
                    <a:pt x="72" y="7"/>
                  </a:lnTo>
                  <a:lnTo>
                    <a:pt x="90" y="7"/>
                  </a:lnTo>
                  <a:lnTo>
                    <a:pt x="106" y="7"/>
                  </a:lnTo>
                  <a:lnTo>
                    <a:pt x="121" y="7"/>
                  </a:lnTo>
                  <a:lnTo>
                    <a:pt x="136" y="6"/>
                  </a:lnTo>
                  <a:lnTo>
                    <a:pt x="149" y="6"/>
                  </a:lnTo>
                  <a:lnTo>
                    <a:pt x="159" y="4"/>
                  </a:lnTo>
                  <a:lnTo>
                    <a:pt x="166" y="3"/>
                  </a:lnTo>
                  <a:lnTo>
                    <a:pt x="171" y="2"/>
                  </a:lnTo>
                  <a:lnTo>
                    <a:pt x="171" y="0"/>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2" name="Shape 852"/>
            <p:cNvSpPr/>
            <p:nvPr/>
          </p:nvSpPr>
          <p:spPr>
            <a:xfrm flipH="1">
              <a:off x="357157" y="3756019"/>
              <a:ext cx="655638" cy="104774"/>
            </a:xfrm>
            <a:prstGeom prst="rect">
              <a:avLst/>
            </a:pr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3" name="Shape 853"/>
            <p:cNvSpPr/>
            <p:nvPr/>
          </p:nvSpPr>
          <p:spPr>
            <a:xfrm flipH="1">
              <a:off x="671483" y="3857619"/>
              <a:ext cx="22225" cy="71437"/>
            </a:xfrm>
            <a:prstGeom prst="rect">
              <a:avLst/>
            </a:pr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4" name="Shape 854"/>
            <p:cNvSpPr/>
            <p:nvPr/>
          </p:nvSpPr>
          <p:spPr>
            <a:xfrm flipH="1">
              <a:off x="931833" y="3856032"/>
              <a:ext cx="66674" cy="76200"/>
            </a:xfrm>
            <a:custGeom>
              <a:pathLst>
                <a:path extrusionOk="0" h="193" w="171">
                  <a:moveTo>
                    <a:pt x="0" y="0"/>
                  </a:moveTo>
                  <a:lnTo>
                    <a:pt x="157" y="193"/>
                  </a:lnTo>
                  <a:lnTo>
                    <a:pt x="171" y="7"/>
                  </a:lnTo>
                  <a:lnTo>
                    <a:pt x="169" y="7"/>
                  </a:lnTo>
                  <a:lnTo>
                    <a:pt x="164" y="7"/>
                  </a:lnTo>
                  <a:lnTo>
                    <a:pt x="155" y="7"/>
                  </a:lnTo>
                  <a:lnTo>
                    <a:pt x="143" y="7"/>
                  </a:lnTo>
                  <a:lnTo>
                    <a:pt x="129" y="7"/>
                  </a:lnTo>
                  <a:lnTo>
                    <a:pt x="114" y="7"/>
                  </a:lnTo>
                  <a:lnTo>
                    <a:pt x="98" y="7"/>
                  </a:lnTo>
                  <a:lnTo>
                    <a:pt x="82" y="7"/>
                  </a:lnTo>
                  <a:lnTo>
                    <a:pt x="66" y="7"/>
                  </a:lnTo>
                  <a:lnTo>
                    <a:pt x="50" y="7"/>
                  </a:lnTo>
                  <a:lnTo>
                    <a:pt x="36" y="6"/>
                  </a:lnTo>
                  <a:lnTo>
                    <a:pt x="23" y="6"/>
                  </a:lnTo>
                  <a:lnTo>
                    <a:pt x="12" y="5"/>
                  </a:lnTo>
                  <a:lnTo>
                    <a:pt x="5" y="4"/>
                  </a:lnTo>
                  <a:lnTo>
                    <a:pt x="0" y="2"/>
                  </a:lnTo>
                  <a:lnTo>
                    <a:pt x="0" y="0"/>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5" name="Shape 855"/>
            <p:cNvSpPr/>
            <p:nvPr/>
          </p:nvSpPr>
          <p:spPr>
            <a:xfrm flipH="1">
              <a:off x="935007" y="3860794"/>
              <a:ext cx="77787" cy="71437"/>
            </a:xfrm>
            <a:custGeom>
              <a:pathLst>
                <a:path extrusionOk="0" h="181" w="199">
                  <a:moveTo>
                    <a:pt x="57" y="0"/>
                  </a:moveTo>
                  <a:lnTo>
                    <a:pt x="0" y="0"/>
                  </a:lnTo>
                  <a:lnTo>
                    <a:pt x="132" y="175"/>
                  </a:lnTo>
                  <a:lnTo>
                    <a:pt x="199" y="181"/>
                  </a:lnTo>
                  <a:lnTo>
                    <a:pt x="57"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6" name="Shape 856"/>
            <p:cNvSpPr/>
            <p:nvPr/>
          </p:nvSpPr>
          <p:spPr>
            <a:xfrm flipH="1">
              <a:off x="357158" y="3860794"/>
              <a:ext cx="79375" cy="71437"/>
            </a:xfrm>
            <a:custGeom>
              <a:pathLst>
                <a:path extrusionOk="0" h="181" w="199">
                  <a:moveTo>
                    <a:pt x="142" y="0"/>
                  </a:moveTo>
                  <a:lnTo>
                    <a:pt x="199" y="0"/>
                  </a:lnTo>
                  <a:lnTo>
                    <a:pt x="67" y="173"/>
                  </a:lnTo>
                  <a:lnTo>
                    <a:pt x="0" y="181"/>
                  </a:lnTo>
                  <a:lnTo>
                    <a:pt x="142" y="0"/>
                  </a:lnTo>
                  <a:close/>
                </a:path>
              </a:pathLst>
            </a:custGeom>
            <a:solidFill>
              <a:srgbClr val="A0AAB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7" name="Shape 857"/>
            <p:cNvSpPr/>
            <p:nvPr/>
          </p:nvSpPr>
          <p:spPr>
            <a:xfrm flipH="1">
              <a:off x="368270" y="3759194"/>
              <a:ext cx="438150" cy="87313"/>
            </a:xfrm>
            <a:custGeom>
              <a:pathLst>
                <a:path extrusionOk="0" h="219" w="1102">
                  <a:moveTo>
                    <a:pt x="319" y="3"/>
                  </a:moveTo>
                  <a:lnTo>
                    <a:pt x="318" y="36"/>
                  </a:lnTo>
                  <a:lnTo>
                    <a:pt x="316" y="72"/>
                  </a:lnTo>
                  <a:lnTo>
                    <a:pt x="314" y="109"/>
                  </a:lnTo>
                  <a:lnTo>
                    <a:pt x="313" y="142"/>
                  </a:lnTo>
                  <a:lnTo>
                    <a:pt x="311" y="154"/>
                  </a:lnTo>
                  <a:lnTo>
                    <a:pt x="309" y="166"/>
                  </a:lnTo>
                  <a:lnTo>
                    <a:pt x="305" y="179"/>
                  </a:lnTo>
                  <a:lnTo>
                    <a:pt x="303" y="191"/>
                  </a:lnTo>
                  <a:lnTo>
                    <a:pt x="289" y="191"/>
                  </a:lnTo>
                  <a:lnTo>
                    <a:pt x="274" y="191"/>
                  </a:lnTo>
                  <a:lnTo>
                    <a:pt x="260" y="191"/>
                  </a:lnTo>
                  <a:lnTo>
                    <a:pt x="246" y="191"/>
                  </a:lnTo>
                  <a:lnTo>
                    <a:pt x="231" y="191"/>
                  </a:lnTo>
                  <a:lnTo>
                    <a:pt x="217" y="191"/>
                  </a:lnTo>
                  <a:lnTo>
                    <a:pt x="203" y="191"/>
                  </a:lnTo>
                  <a:lnTo>
                    <a:pt x="189" y="191"/>
                  </a:lnTo>
                  <a:lnTo>
                    <a:pt x="185" y="162"/>
                  </a:lnTo>
                  <a:lnTo>
                    <a:pt x="180" y="134"/>
                  </a:lnTo>
                  <a:lnTo>
                    <a:pt x="175" y="105"/>
                  </a:lnTo>
                  <a:lnTo>
                    <a:pt x="170" y="77"/>
                  </a:lnTo>
                  <a:lnTo>
                    <a:pt x="166" y="100"/>
                  </a:lnTo>
                  <a:lnTo>
                    <a:pt x="160" y="124"/>
                  </a:lnTo>
                  <a:lnTo>
                    <a:pt x="156" y="148"/>
                  </a:lnTo>
                  <a:lnTo>
                    <a:pt x="150" y="171"/>
                  </a:lnTo>
                  <a:lnTo>
                    <a:pt x="149" y="172"/>
                  </a:lnTo>
                  <a:lnTo>
                    <a:pt x="145" y="176"/>
                  </a:lnTo>
                  <a:lnTo>
                    <a:pt x="139" y="181"/>
                  </a:lnTo>
                  <a:lnTo>
                    <a:pt x="129" y="185"/>
                  </a:lnTo>
                  <a:lnTo>
                    <a:pt x="116" y="191"/>
                  </a:lnTo>
                  <a:lnTo>
                    <a:pt x="100" y="196"/>
                  </a:lnTo>
                  <a:lnTo>
                    <a:pt x="80" y="199"/>
                  </a:lnTo>
                  <a:lnTo>
                    <a:pt x="57" y="200"/>
                  </a:lnTo>
                  <a:lnTo>
                    <a:pt x="36" y="196"/>
                  </a:lnTo>
                  <a:lnTo>
                    <a:pt x="22" y="185"/>
                  </a:lnTo>
                  <a:lnTo>
                    <a:pt x="16" y="170"/>
                  </a:lnTo>
                  <a:lnTo>
                    <a:pt x="13" y="152"/>
                  </a:lnTo>
                  <a:lnTo>
                    <a:pt x="14" y="135"/>
                  </a:lnTo>
                  <a:lnTo>
                    <a:pt x="16" y="120"/>
                  </a:lnTo>
                  <a:lnTo>
                    <a:pt x="18" y="109"/>
                  </a:lnTo>
                  <a:lnTo>
                    <a:pt x="19" y="105"/>
                  </a:lnTo>
                  <a:lnTo>
                    <a:pt x="15" y="133"/>
                  </a:lnTo>
                  <a:lnTo>
                    <a:pt x="9" y="162"/>
                  </a:lnTo>
                  <a:lnTo>
                    <a:pt x="5" y="191"/>
                  </a:lnTo>
                  <a:lnTo>
                    <a:pt x="0" y="219"/>
                  </a:lnTo>
                  <a:lnTo>
                    <a:pt x="34" y="219"/>
                  </a:lnTo>
                  <a:lnTo>
                    <a:pt x="69" y="219"/>
                  </a:lnTo>
                  <a:lnTo>
                    <a:pt x="103" y="219"/>
                  </a:lnTo>
                  <a:lnTo>
                    <a:pt x="138" y="219"/>
                  </a:lnTo>
                  <a:lnTo>
                    <a:pt x="172" y="219"/>
                  </a:lnTo>
                  <a:lnTo>
                    <a:pt x="206" y="219"/>
                  </a:lnTo>
                  <a:lnTo>
                    <a:pt x="241" y="219"/>
                  </a:lnTo>
                  <a:lnTo>
                    <a:pt x="275" y="219"/>
                  </a:lnTo>
                  <a:lnTo>
                    <a:pt x="310" y="219"/>
                  </a:lnTo>
                  <a:lnTo>
                    <a:pt x="344" y="219"/>
                  </a:lnTo>
                  <a:lnTo>
                    <a:pt x="379" y="219"/>
                  </a:lnTo>
                  <a:lnTo>
                    <a:pt x="413" y="219"/>
                  </a:lnTo>
                  <a:lnTo>
                    <a:pt x="448" y="219"/>
                  </a:lnTo>
                  <a:lnTo>
                    <a:pt x="482" y="219"/>
                  </a:lnTo>
                  <a:lnTo>
                    <a:pt x="516" y="219"/>
                  </a:lnTo>
                  <a:lnTo>
                    <a:pt x="551" y="219"/>
                  </a:lnTo>
                  <a:lnTo>
                    <a:pt x="585" y="219"/>
                  </a:lnTo>
                  <a:lnTo>
                    <a:pt x="620" y="219"/>
                  </a:lnTo>
                  <a:lnTo>
                    <a:pt x="654" y="219"/>
                  </a:lnTo>
                  <a:lnTo>
                    <a:pt x="689" y="219"/>
                  </a:lnTo>
                  <a:lnTo>
                    <a:pt x="723" y="219"/>
                  </a:lnTo>
                  <a:lnTo>
                    <a:pt x="758" y="219"/>
                  </a:lnTo>
                  <a:lnTo>
                    <a:pt x="792" y="219"/>
                  </a:lnTo>
                  <a:lnTo>
                    <a:pt x="826" y="219"/>
                  </a:lnTo>
                  <a:lnTo>
                    <a:pt x="861" y="219"/>
                  </a:lnTo>
                  <a:lnTo>
                    <a:pt x="895" y="219"/>
                  </a:lnTo>
                  <a:lnTo>
                    <a:pt x="930" y="219"/>
                  </a:lnTo>
                  <a:lnTo>
                    <a:pt x="964" y="219"/>
                  </a:lnTo>
                  <a:lnTo>
                    <a:pt x="999" y="219"/>
                  </a:lnTo>
                  <a:lnTo>
                    <a:pt x="1033" y="219"/>
                  </a:lnTo>
                  <a:lnTo>
                    <a:pt x="1067" y="219"/>
                  </a:lnTo>
                  <a:lnTo>
                    <a:pt x="1102" y="219"/>
                  </a:lnTo>
                  <a:lnTo>
                    <a:pt x="1102" y="188"/>
                  </a:lnTo>
                  <a:lnTo>
                    <a:pt x="1102" y="157"/>
                  </a:lnTo>
                  <a:lnTo>
                    <a:pt x="1102" y="126"/>
                  </a:lnTo>
                  <a:lnTo>
                    <a:pt x="1102" y="95"/>
                  </a:lnTo>
                  <a:lnTo>
                    <a:pt x="1102" y="76"/>
                  </a:lnTo>
                  <a:lnTo>
                    <a:pt x="1102" y="49"/>
                  </a:lnTo>
                  <a:lnTo>
                    <a:pt x="1102" y="22"/>
                  </a:lnTo>
                  <a:lnTo>
                    <a:pt x="1102" y="1"/>
                  </a:lnTo>
                  <a:lnTo>
                    <a:pt x="1086" y="1"/>
                  </a:lnTo>
                  <a:lnTo>
                    <a:pt x="1069" y="0"/>
                  </a:lnTo>
                  <a:lnTo>
                    <a:pt x="1052" y="0"/>
                  </a:lnTo>
                  <a:lnTo>
                    <a:pt x="1035" y="0"/>
                  </a:lnTo>
                  <a:lnTo>
                    <a:pt x="1019" y="0"/>
                  </a:lnTo>
                  <a:lnTo>
                    <a:pt x="1002" y="0"/>
                  </a:lnTo>
                  <a:lnTo>
                    <a:pt x="986" y="1"/>
                  </a:lnTo>
                  <a:lnTo>
                    <a:pt x="968" y="1"/>
                  </a:lnTo>
                  <a:lnTo>
                    <a:pt x="952" y="1"/>
                  </a:lnTo>
                  <a:lnTo>
                    <a:pt x="935" y="3"/>
                  </a:lnTo>
                  <a:lnTo>
                    <a:pt x="919" y="3"/>
                  </a:lnTo>
                  <a:lnTo>
                    <a:pt x="902" y="3"/>
                  </a:lnTo>
                  <a:lnTo>
                    <a:pt x="886" y="3"/>
                  </a:lnTo>
                  <a:lnTo>
                    <a:pt x="868" y="3"/>
                  </a:lnTo>
                  <a:lnTo>
                    <a:pt x="852" y="1"/>
                  </a:lnTo>
                  <a:lnTo>
                    <a:pt x="835" y="1"/>
                  </a:lnTo>
                  <a:lnTo>
                    <a:pt x="831" y="49"/>
                  </a:lnTo>
                  <a:lnTo>
                    <a:pt x="826" y="100"/>
                  </a:lnTo>
                  <a:lnTo>
                    <a:pt x="821" y="153"/>
                  </a:lnTo>
                  <a:lnTo>
                    <a:pt x="817" y="200"/>
                  </a:lnTo>
                  <a:lnTo>
                    <a:pt x="812" y="153"/>
                  </a:lnTo>
                  <a:lnTo>
                    <a:pt x="807" y="100"/>
                  </a:lnTo>
                  <a:lnTo>
                    <a:pt x="803" y="49"/>
                  </a:lnTo>
                  <a:lnTo>
                    <a:pt x="797" y="1"/>
                  </a:lnTo>
                  <a:lnTo>
                    <a:pt x="767" y="1"/>
                  </a:lnTo>
                  <a:lnTo>
                    <a:pt x="737" y="0"/>
                  </a:lnTo>
                  <a:lnTo>
                    <a:pt x="707" y="0"/>
                  </a:lnTo>
                  <a:lnTo>
                    <a:pt x="677" y="0"/>
                  </a:lnTo>
                  <a:lnTo>
                    <a:pt x="648" y="0"/>
                  </a:lnTo>
                  <a:lnTo>
                    <a:pt x="618" y="1"/>
                  </a:lnTo>
                  <a:lnTo>
                    <a:pt x="589" y="1"/>
                  </a:lnTo>
                  <a:lnTo>
                    <a:pt x="558" y="1"/>
                  </a:lnTo>
                  <a:lnTo>
                    <a:pt x="528" y="1"/>
                  </a:lnTo>
                  <a:lnTo>
                    <a:pt x="499" y="3"/>
                  </a:lnTo>
                  <a:lnTo>
                    <a:pt x="469" y="3"/>
                  </a:lnTo>
                  <a:lnTo>
                    <a:pt x="440" y="3"/>
                  </a:lnTo>
                  <a:lnTo>
                    <a:pt x="410" y="3"/>
                  </a:lnTo>
                  <a:lnTo>
                    <a:pt x="380" y="3"/>
                  </a:lnTo>
                  <a:lnTo>
                    <a:pt x="350" y="3"/>
                  </a:lnTo>
                  <a:lnTo>
                    <a:pt x="319" y="3"/>
                  </a:lnTo>
                  <a:close/>
                </a:path>
              </a:pathLst>
            </a:custGeom>
            <a:solidFill>
              <a:srgbClr val="8C969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8" name="Shape 858"/>
            <p:cNvSpPr/>
            <p:nvPr/>
          </p:nvSpPr>
          <p:spPr>
            <a:xfrm flipH="1">
              <a:off x="441295" y="3551232"/>
              <a:ext cx="477838" cy="33338"/>
            </a:xfrm>
            <a:custGeom>
              <a:pathLst>
                <a:path extrusionOk="0" h="85" w="1206">
                  <a:moveTo>
                    <a:pt x="26" y="76"/>
                  </a:moveTo>
                  <a:lnTo>
                    <a:pt x="1183" y="85"/>
                  </a:lnTo>
                  <a:lnTo>
                    <a:pt x="1206" y="4"/>
                  </a:lnTo>
                  <a:lnTo>
                    <a:pt x="0" y="0"/>
                  </a:lnTo>
                  <a:lnTo>
                    <a:pt x="26" y="76"/>
                  </a:lnTo>
                  <a:close/>
                </a:path>
              </a:pathLst>
            </a:custGeom>
            <a:solidFill>
              <a:srgbClr val="8C5E38"/>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59" name="Shape 859"/>
            <p:cNvSpPr/>
            <p:nvPr/>
          </p:nvSpPr>
          <p:spPr>
            <a:xfrm flipH="1">
              <a:off x="615920" y="3624257"/>
              <a:ext cx="261938" cy="38100"/>
            </a:xfrm>
            <a:custGeom>
              <a:pathLst>
                <a:path extrusionOk="0" h="94" w="660">
                  <a:moveTo>
                    <a:pt x="0" y="92"/>
                  </a:moveTo>
                  <a:lnTo>
                    <a:pt x="660" y="94"/>
                  </a:lnTo>
                  <a:lnTo>
                    <a:pt x="636" y="78"/>
                  </a:lnTo>
                  <a:lnTo>
                    <a:pt x="497" y="76"/>
                  </a:lnTo>
                  <a:lnTo>
                    <a:pt x="488" y="8"/>
                  </a:lnTo>
                  <a:lnTo>
                    <a:pt x="485" y="76"/>
                  </a:lnTo>
                  <a:lnTo>
                    <a:pt x="294" y="74"/>
                  </a:lnTo>
                  <a:lnTo>
                    <a:pt x="292" y="0"/>
                  </a:lnTo>
                  <a:lnTo>
                    <a:pt x="285" y="76"/>
                  </a:lnTo>
                  <a:lnTo>
                    <a:pt x="110" y="76"/>
                  </a:lnTo>
                  <a:lnTo>
                    <a:pt x="110" y="36"/>
                  </a:lnTo>
                  <a:lnTo>
                    <a:pt x="100" y="80"/>
                  </a:lnTo>
                  <a:lnTo>
                    <a:pt x="0" y="92"/>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0" name="Shape 860"/>
            <p:cNvSpPr/>
            <p:nvPr/>
          </p:nvSpPr>
          <p:spPr>
            <a:xfrm flipH="1">
              <a:off x="574646" y="3673469"/>
              <a:ext cx="317499" cy="38099"/>
            </a:xfrm>
            <a:custGeom>
              <a:pathLst>
                <a:path extrusionOk="0" h="97" w="802">
                  <a:moveTo>
                    <a:pt x="0" y="95"/>
                  </a:moveTo>
                  <a:lnTo>
                    <a:pt x="802" y="97"/>
                  </a:lnTo>
                  <a:lnTo>
                    <a:pt x="794" y="84"/>
                  </a:lnTo>
                  <a:lnTo>
                    <a:pt x="701" y="81"/>
                  </a:lnTo>
                  <a:lnTo>
                    <a:pt x="684" y="0"/>
                  </a:lnTo>
                  <a:lnTo>
                    <a:pt x="684" y="81"/>
                  </a:lnTo>
                  <a:lnTo>
                    <a:pt x="452" y="81"/>
                  </a:lnTo>
                  <a:lnTo>
                    <a:pt x="446" y="16"/>
                  </a:lnTo>
                  <a:lnTo>
                    <a:pt x="440" y="84"/>
                  </a:lnTo>
                  <a:lnTo>
                    <a:pt x="238" y="84"/>
                  </a:lnTo>
                  <a:lnTo>
                    <a:pt x="236" y="12"/>
                  </a:lnTo>
                  <a:lnTo>
                    <a:pt x="231" y="88"/>
                  </a:lnTo>
                  <a:lnTo>
                    <a:pt x="0" y="95"/>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1" name="Shape 861"/>
            <p:cNvSpPr/>
            <p:nvPr/>
          </p:nvSpPr>
          <p:spPr>
            <a:xfrm flipH="1">
              <a:off x="520670" y="3717919"/>
              <a:ext cx="319087" cy="38100"/>
            </a:xfrm>
            <a:custGeom>
              <a:pathLst>
                <a:path extrusionOk="0" h="98" w="803">
                  <a:moveTo>
                    <a:pt x="0" y="96"/>
                  </a:moveTo>
                  <a:lnTo>
                    <a:pt x="803" y="98"/>
                  </a:lnTo>
                  <a:lnTo>
                    <a:pt x="793" y="84"/>
                  </a:lnTo>
                  <a:lnTo>
                    <a:pt x="700" y="82"/>
                  </a:lnTo>
                  <a:lnTo>
                    <a:pt x="684" y="0"/>
                  </a:lnTo>
                  <a:lnTo>
                    <a:pt x="684" y="82"/>
                  </a:lnTo>
                  <a:lnTo>
                    <a:pt x="453" y="82"/>
                  </a:lnTo>
                  <a:lnTo>
                    <a:pt x="446" y="16"/>
                  </a:lnTo>
                  <a:lnTo>
                    <a:pt x="441" y="84"/>
                  </a:lnTo>
                  <a:lnTo>
                    <a:pt x="238" y="84"/>
                  </a:lnTo>
                  <a:lnTo>
                    <a:pt x="235" y="12"/>
                  </a:lnTo>
                  <a:lnTo>
                    <a:pt x="231" y="88"/>
                  </a:lnTo>
                  <a:lnTo>
                    <a:pt x="0" y="96"/>
                  </a:lnTo>
                  <a:close/>
                </a:path>
              </a:pathLst>
            </a:custGeom>
            <a:solidFill>
              <a:srgbClr val="AF825B"/>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2" name="Shape 862"/>
            <p:cNvSpPr/>
            <p:nvPr/>
          </p:nvSpPr>
          <p:spPr>
            <a:xfrm flipH="1">
              <a:off x="838170" y="3619494"/>
              <a:ext cx="58738" cy="31749"/>
            </a:xfrm>
            <a:custGeom>
              <a:pathLst>
                <a:path extrusionOk="0" h="76" w="148">
                  <a:moveTo>
                    <a:pt x="9" y="2"/>
                  </a:moveTo>
                  <a:lnTo>
                    <a:pt x="7" y="21"/>
                  </a:lnTo>
                  <a:lnTo>
                    <a:pt x="6" y="38"/>
                  </a:lnTo>
                  <a:lnTo>
                    <a:pt x="4" y="57"/>
                  </a:lnTo>
                  <a:lnTo>
                    <a:pt x="2" y="76"/>
                  </a:lnTo>
                  <a:lnTo>
                    <a:pt x="0" y="63"/>
                  </a:lnTo>
                  <a:lnTo>
                    <a:pt x="0" y="50"/>
                  </a:lnTo>
                  <a:lnTo>
                    <a:pt x="0" y="40"/>
                  </a:lnTo>
                  <a:lnTo>
                    <a:pt x="2" y="30"/>
                  </a:lnTo>
                  <a:lnTo>
                    <a:pt x="6" y="22"/>
                  </a:lnTo>
                  <a:lnTo>
                    <a:pt x="11" y="17"/>
                  </a:lnTo>
                  <a:lnTo>
                    <a:pt x="20" y="13"/>
                  </a:lnTo>
                  <a:lnTo>
                    <a:pt x="30" y="12"/>
                  </a:lnTo>
                  <a:lnTo>
                    <a:pt x="45" y="12"/>
                  </a:lnTo>
                  <a:lnTo>
                    <a:pt x="63" y="12"/>
                  </a:lnTo>
                  <a:lnTo>
                    <a:pt x="84" y="11"/>
                  </a:lnTo>
                  <a:lnTo>
                    <a:pt x="104" y="9"/>
                  </a:lnTo>
                  <a:lnTo>
                    <a:pt x="122" y="8"/>
                  </a:lnTo>
                  <a:lnTo>
                    <a:pt x="137" y="6"/>
                  </a:lnTo>
                  <a:lnTo>
                    <a:pt x="147" y="3"/>
                  </a:lnTo>
                  <a:lnTo>
                    <a:pt x="148" y="0"/>
                  </a:lnTo>
                  <a:lnTo>
                    <a:pt x="132" y="0"/>
                  </a:lnTo>
                  <a:lnTo>
                    <a:pt x="114" y="0"/>
                  </a:lnTo>
                  <a:lnTo>
                    <a:pt x="95" y="0"/>
                  </a:lnTo>
                  <a:lnTo>
                    <a:pt x="76" y="0"/>
                  </a:lnTo>
                  <a:lnTo>
                    <a:pt x="58" y="0"/>
                  </a:lnTo>
                  <a:lnTo>
                    <a:pt x="39" y="1"/>
                  </a:lnTo>
                  <a:lnTo>
                    <a:pt x="23" y="1"/>
                  </a:lnTo>
                  <a:lnTo>
                    <a:pt x="9" y="2"/>
                  </a:lnTo>
                  <a:close/>
                </a:path>
              </a:pathLst>
            </a:custGeom>
            <a:solidFill>
              <a:srgbClr val="D6A88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3" name="Shape 863"/>
            <p:cNvSpPr/>
            <p:nvPr/>
          </p:nvSpPr>
          <p:spPr>
            <a:xfrm flipH="1">
              <a:off x="761970" y="3619494"/>
              <a:ext cx="58738" cy="31749"/>
            </a:xfrm>
            <a:custGeom>
              <a:pathLst>
                <a:path extrusionOk="0" h="76" w="148">
                  <a:moveTo>
                    <a:pt x="9" y="2"/>
                  </a:moveTo>
                  <a:lnTo>
                    <a:pt x="7" y="21"/>
                  </a:lnTo>
                  <a:lnTo>
                    <a:pt x="5" y="38"/>
                  </a:lnTo>
                  <a:lnTo>
                    <a:pt x="3" y="57"/>
                  </a:lnTo>
                  <a:lnTo>
                    <a:pt x="1" y="76"/>
                  </a:lnTo>
                  <a:lnTo>
                    <a:pt x="0" y="63"/>
                  </a:lnTo>
                  <a:lnTo>
                    <a:pt x="1" y="50"/>
                  </a:lnTo>
                  <a:lnTo>
                    <a:pt x="4" y="40"/>
                  </a:lnTo>
                  <a:lnTo>
                    <a:pt x="10" y="30"/>
                  </a:lnTo>
                  <a:lnTo>
                    <a:pt x="16" y="22"/>
                  </a:lnTo>
                  <a:lnTo>
                    <a:pt x="25" y="17"/>
                  </a:lnTo>
                  <a:lnTo>
                    <a:pt x="35" y="13"/>
                  </a:lnTo>
                  <a:lnTo>
                    <a:pt x="45" y="12"/>
                  </a:lnTo>
                  <a:lnTo>
                    <a:pt x="59" y="12"/>
                  </a:lnTo>
                  <a:lnTo>
                    <a:pt x="77" y="11"/>
                  </a:lnTo>
                  <a:lnTo>
                    <a:pt x="94" y="9"/>
                  </a:lnTo>
                  <a:lnTo>
                    <a:pt x="111" y="7"/>
                  </a:lnTo>
                  <a:lnTo>
                    <a:pt x="127" y="5"/>
                  </a:lnTo>
                  <a:lnTo>
                    <a:pt x="139" y="3"/>
                  </a:lnTo>
                  <a:lnTo>
                    <a:pt x="146" y="2"/>
                  </a:lnTo>
                  <a:lnTo>
                    <a:pt x="148" y="0"/>
                  </a:lnTo>
                  <a:lnTo>
                    <a:pt x="131" y="0"/>
                  </a:lnTo>
                  <a:lnTo>
                    <a:pt x="113" y="0"/>
                  </a:lnTo>
                  <a:lnTo>
                    <a:pt x="95" y="0"/>
                  </a:lnTo>
                  <a:lnTo>
                    <a:pt x="75" y="0"/>
                  </a:lnTo>
                  <a:lnTo>
                    <a:pt x="57" y="0"/>
                  </a:lnTo>
                  <a:lnTo>
                    <a:pt x="39" y="1"/>
                  </a:lnTo>
                  <a:lnTo>
                    <a:pt x="23" y="1"/>
                  </a:lnTo>
                  <a:lnTo>
                    <a:pt x="9" y="2"/>
                  </a:lnTo>
                  <a:close/>
                </a:path>
              </a:pathLst>
            </a:custGeom>
            <a:solidFill>
              <a:srgbClr val="CEA07A"/>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4" name="Shape 864"/>
            <p:cNvSpPr/>
            <p:nvPr/>
          </p:nvSpPr>
          <p:spPr>
            <a:xfrm flipH="1">
              <a:off x="798482" y="3667119"/>
              <a:ext cx="58738" cy="30163"/>
            </a:xfrm>
            <a:custGeom>
              <a:pathLst>
                <a:path extrusionOk="0" h="76" w="146">
                  <a:moveTo>
                    <a:pt x="7" y="2"/>
                  </a:moveTo>
                  <a:lnTo>
                    <a:pt x="6" y="22"/>
                  </a:lnTo>
                  <a:lnTo>
                    <a:pt x="4" y="39"/>
                  </a:lnTo>
                  <a:lnTo>
                    <a:pt x="3" y="57"/>
                  </a:lnTo>
                  <a:lnTo>
                    <a:pt x="1" y="76"/>
                  </a:lnTo>
                  <a:lnTo>
                    <a:pt x="0" y="64"/>
                  </a:lnTo>
                  <a:lnTo>
                    <a:pt x="1" y="51"/>
                  </a:lnTo>
                  <a:lnTo>
                    <a:pt x="4" y="40"/>
                  </a:lnTo>
                  <a:lnTo>
                    <a:pt x="9" y="30"/>
                  </a:lnTo>
                  <a:lnTo>
                    <a:pt x="16" y="23"/>
                  </a:lnTo>
                  <a:lnTo>
                    <a:pt x="25" y="17"/>
                  </a:lnTo>
                  <a:lnTo>
                    <a:pt x="34" y="13"/>
                  </a:lnTo>
                  <a:lnTo>
                    <a:pt x="45" y="12"/>
                  </a:lnTo>
                  <a:lnTo>
                    <a:pt x="59" y="12"/>
                  </a:lnTo>
                  <a:lnTo>
                    <a:pt x="76" y="12"/>
                  </a:lnTo>
                  <a:lnTo>
                    <a:pt x="93" y="11"/>
                  </a:lnTo>
                  <a:lnTo>
                    <a:pt x="111" y="10"/>
                  </a:lnTo>
                  <a:lnTo>
                    <a:pt x="127" y="9"/>
                  </a:lnTo>
                  <a:lnTo>
                    <a:pt x="139" y="7"/>
                  </a:lnTo>
                  <a:lnTo>
                    <a:pt x="145" y="3"/>
                  </a:lnTo>
                  <a:lnTo>
                    <a:pt x="146" y="0"/>
                  </a:lnTo>
                  <a:lnTo>
                    <a:pt x="130" y="0"/>
                  </a:lnTo>
                  <a:lnTo>
                    <a:pt x="112" y="0"/>
                  </a:lnTo>
                  <a:lnTo>
                    <a:pt x="93" y="0"/>
                  </a:lnTo>
                  <a:lnTo>
                    <a:pt x="74" y="0"/>
                  </a:lnTo>
                  <a:lnTo>
                    <a:pt x="56" y="0"/>
                  </a:lnTo>
                  <a:lnTo>
                    <a:pt x="37" y="0"/>
                  </a:lnTo>
                  <a:lnTo>
                    <a:pt x="21" y="1"/>
                  </a:lnTo>
                  <a:lnTo>
                    <a:pt x="7" y="2"/>
                  </a:lnTo>
                  <a:close/>
                </a:path>
              </a:pathLst>
            </a:custGeom>
            <a:solidFill>
              <a:srgbClr val="CEA07A"/>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5" name="Shape 865"/>
            <p:cNvSpPr/>
            <p:nvPr/>
          </p:nvSpPr>
          <p:spPr>
            <a:xfrm flipH="1">
              <a:off x="755620" y="3716332"/>
              <a:ext cx="57150" cy="30163"/>
            </a:xfrm>
            <a:custGeom>
              <a:pathLst>
                <a:path extrusionOk="0" h="76" w="147">
                  <a:moveTo>
                    <a:pt x="8" y="2"/>
                  </a:moveTo>
                  <a:lnTo>
                    <a:pt x="7" y="21"/>
                  </a:lnTo>
                  <a:lnTo>
                    <a:pt x="5" y="39"/>
                  </a:lnTo>
                  <a:lnTo>
                    <a:pt x="4" y="57"/>
                  </a:lnTo>
                  <a:lnTo>
                    <a:pt x="2" y="76"/>
                  </a:lnTo>
                  <a:lnTo>
                    <a:pt x="0" y="63"/>
                  </a:lnTo>
                  <a:lnTo>
                    <a:pt x="2" y="50"/>
                  </a:lnTo>
                  <a:lnTo>
                    <a:pt x="5" y="39"/>
                  </a:lnTo>
                  <a:lnTo>
                    <a:pt x="9" y="29"/>
                  </a:lnTo>
                  <a:lnTo>
                    <a:pt x="17" y="21"/>
                  </a:lnTo>
                  <a:lnTo>
                    <a:pt x="25" y="15"/>
                  </a:lnTo>
                  <a:lnTo>
                    <a:pt x="35" y="11"/>
                  </a:lnTo>
                  <a:lnTo>
                    <a:pt x="46" y="9"/>
                  </a:lnTo>
                  <a:lnTo>
                    <a:pt x="60" y="9"/>
                  </a:lnTo>
                  <a:lnTo>
                    <a:pt x="77" y="9"/>
                  </a:lnTo>
                  <a:lnTo>
                    <a:pt x="94" y="9"/>
                  </a:lnTo>
                  <a:lnTo>
                    <a:pt x="111" y="8"/>
                  </a:lnTo>
                  <a:lnTo>
                    <a:pt x="127" y="7"/>
                  </a:lnTo>
                  <a:lnTo>
                    <a:pt x="139" y="6"/>
                  </a:lnTo>
                  <a:lnTo>
                    <a:pt x="146" y="3"/>
                  </a:lnTo>
                  <a:lnTo>
                    <a:pt x="147" y="0"/>
                  </a:lnTo>
                  <a:lnTo>
                    <a:pt x="131" y="0"/>
                  </a:lnTo>
                  <a:lnTo>
                    <a:pt x="112" y="0"/>
                  </a:lnTo>
                  <a:lnTo>
                    <a:pt x="94" y="0"/>
                  </a:lnTo>
                  <a:lnTo>
                    <a:pt x="75" y="0"/>
                  </a:lnTo>
                  <a:lnTo>
                    <a:pt x="56" y="0"/>
                  </a:lnTo>
                  <a:lnTo>
                    <a:pt x="38" y="1"/>
                  </a:lnTo>
                  <a:lnTo>
                    <a:pt x="22" y="1"/>
                  </a:lnTo>
                  <a:lnTo>
                    <a:pt x="8" y="2"/>
                  </a:lnTo>
                  <a:close/>
                </a:path>
              </a:pathLst>
            </a:custGeom>
            <a:solidFill>
              <a:srgbClr val="CEA07A"/>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6" name="Shape 866"/>
            <p:cNvSpPr/>
            <p:nvPr/>
          </p:nvSpPr>
          <p:spPr>
            <a:xfrm flipH="1">
              <a:off x="925483" y="3767132"/>
              <a:ext cx="60324" cy="80963"/>
            </a:xfrm>
            <a:custGeom>
              <a:pathLst>
                <a:path extrusionOk="0" h="204" w="154">
                  <a:moveTo>
                    <a:pt x="0" y="3"/>
                  </a:moveTo>
                  <a:lnTo>
                    <a:pt x="3" y="52"/>
                  </a:lnTo>
                  <a:lnTo>
                    <a:pt x="5" y="103"/>
                  </a:lnTo>
                  <a:lnTo>
                    <a:pt x="7" y="153"/>
                  </a:lnTo>
                  <a:lnTo>
                    <a:pt x="10" y="203"/>
                  </a:lnTo>
                  <a:lnTo>
                    <a:pt x="23" y="203"/>
                  </a:lnTo>
                  <a:lnTo>
                    <a:pt x="39" y="204"/>
                  </a:lnTo>
                  <a:lnTo>
                    <a:pt x="57" y="203"/>
                  </a:lnTo>
                  <a:lnTo>
                    <a:pt x="76" y="203"/>
                  </a:lnTo>
                  <a:lnTo>
                    <a:pt x="95" y="203"/>
                  </a:lnTo>
                  <a:lnTo>
                    <a:pt x="115" y="202"/>
                  </a:lnTo>
                  <a:lnTo>
                    <a:pt x="134" y="203"/>
                  </a:lnTo>
                  <a:lnTo>
                    <a:pt x="154" y="203"/>
                  </a:lnTo>
                  <a:lnTo>
                    <a:pt x="152" y="191"/>
                  </a:lnTo>
                  <a:lnTo>
                    <a:pt x="150" y="178"/>
                  </a:lnTo>
                  <a:lnTo>
                    <a:pt x="148" y="165"/>
                  </a:lnTo>
                  <a:lnTo>
                    <a:pt x="147" y="154"/>
                  </a:lnTo>
                  <a:lnTo>
                    <a:pt x="145" y="147"/>
                  </a:lnTo>
                  <a:lnTo>
                    <a:pt x="143" y="139"/>
                  </a:lnTo>
                  <a:lnTo>
                    <a:pt x="141" y="132"/>
                  </a:lnTo>
                  <a:lnTo>
                    <a:pt x="138" y="124"/>
                  </a:lnTo>
                  <a:lnTo>
                    <a:pt x="140" y="121"/>
                  </a:lnTo>
                  <a:lnTo>
                    <a:pt x="143" y="111"/>
                  </a:lnTo>
                  <a:lnTo>
                    <a:pt x="146" y="100"/>
                  </a:lnTo>
                  <a:lnTo>
                    <a:pt x="147" y="88"/>
                  </a:lnTo>
                  <a:lnTo>
                    <a:pt x="146" y="75"/>
                  </a:lnTo>
                  <a:lnTo>
                    <a:pt x="143" y="61"/>
                  </a:lnTo>
                  <a:lnTo>
                    <a:pt x="140" y="49"/>
                  </a:lnTo>
                  <a:lnTo>
                    <a:pt x="138" y="45"/>
                  </a:lnTo>
                  <a:lnTo>
                    <a:pt x="137" y="34"/>
                  </a:lnTo>
                  <a:lnTo>
                    <a:pt x="137" y="22"/>
                  </a:lnTo>
                  <a:lnTo>
                    <a:pt x="136" y="10"/>
                  </a:lnTo>
                  <a:lnTo>
                    <a:pt x="135" y="0"/>
                  </a:lnTo>
                  <a:lnTo>
                    <a:pt x="118" y="0"/>
                  </a:lnTo>
                  <a:lnTo>
                    <a:pt x="102" y="0"/>
                  </a:lnTo>
                  <a:lnTo>
                    <a:pt x="85" y="1"/>
                  </a:lnTo>
                  <a:lnTo>
                    <a:pt x="67" y="1"/>
                  </a:lnTo>
                  <a:lnTo>
                    <a:pt x="50" y="2"/>
                  </a:lnTo>
                  <a:lnTo>
                    <a:pt x="34" y="3"/>
                  </a:lnTo>
                  <a:lnTo>
                    <a:pt x="17" y="3"/>
                  </a:lnTo>
                  <a:lnTo>
                    <a:pt x="0" y="3"/>
                  </a:lnTo>
                  <a:close/>
                </a:path>
              </a:pathLst>
            </a:custGeom>
            <a:solidFill>
              <a:srgbClr val="B2BCC4"/>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7" name="Shape 867"/>
            <p:cNvSpPr/>
            <p:nvPr/>
          </p:nvSpPr>
          <p:spPr>
            <a:xfrm flipH="1">
              <a:off x="604808" y="3760782"/>
              <a:ext cx="57150" cy="82549"/>
            </a:xfrm>
            <a:custGeom>
              <a:pathLst>
                <a:path extrusionOk="0" h="207" w="144">
                  <a:moveTo>
                    <a:pt x="0" y="3"/>
                  </a:moveTo>
                  <a:lnTo>
                    <a:pt x="1" y="53"/>
                  </a:lnTo>
                  <a:lnTo>
                    <a:pt x="1" y="104"/>
                  </a:lnTo>
                  <a:lnTo>
                    <a:pt x="0" y="155"/>
                  </a:lnTo>
                  <a:lnTo>
                    <a:pt x="1" y="206"/>
                  </a:lnTo>
                  <a:lnTo>
                    <a:pt x="15" y="206"/>
                  </a:lnTo>
                  <a:lnTo>
                    <a:pt x="31" y="207"/>
                  </a:lnTo>
                  <a:lnTo>
                    <a:pt x="48" y="206"/>
                  </a:lnTo>
                  <a:lnTo>
                    <a:pt x="66" y="206"/>
                  </a:lnTo>
                  <a:lnTo>
                    <a:pt x="86" y="206"/>
                  </a:lnTo>
                  <a:lnTo>
                    <a:pt x="106" y="205"/>
                  </a:lnTo>
                  <a:lnTo>
                    <a:pt x="126" y="206"/>
                  </a:lnTo>
                  <a:lnTo>
                    <a:pt x="144" y="206"/>
                  </a:lnTo>
                  <a:lnTo>
                    <a:pt x="143" y="194"/>
                  </a:lnTo>
                  <a:lnTo>
                    <a:pt x="141" y="181"/>
                  </a:lnTo>
                  <a:lnTo>
                    <a:pt x="138" y="168"/>
                  </a:lnTo>
                  <a:lnTo>
                    <a:pt x="137" y="157"/>
                  </a:lnTo>
                  <a:lnTo>
                    <a:pt x="135" y="149"/>
                  </a:lnTo>
                  <a:lnTo>
                    <a:pt x="133" y="141"/>
                  </a:lnTo>
                  <a:lnTo>
                    <a:pt x="131" y="134"/>
                  </a:lnTo>
                  <a:lnTo>
                    <a:pt x="129" y="126"/>
                  </a:lnTo>
                  <a:lnTo>
                    <a:pt x="130" y="123"/>
                  </a:lnTo>
                  <a:lnTo>
                    <a:pt x="133" y="114"/>
                  </a:lnTo>
                  <a:lnTo>
                    <a:pt x="136" y="102"/>
                  </a:lnTo>
                  <a:lnTo>
                    <a:pt x="137" y="90"/>
                  </a:lnTo>
                  <a:lnTo>
                    <a:pt x="136" y="77"/>
                  </a:lnTo>
                  <a:lnTo>
                    <a:pt x="133" y="63"/>
                  </a:lnTo>
                  <a:lnTo>
                    <a:pt x="130" y="52"/>
                  </a:lnTo>
                  <a:lnTo>
                    <a:pt x="129" y="48"/>
                  </a:lnTo>
                  <a:lnTo>
                    <a:pt x="130" y="37"/>
                  </a:lnTo>
                  <a:lnTo>
                    <a:pt x="132" y="23"/>
                  </a:lnTo>
                  <a:lnTo>
                    <a:pt x="134" y="10"/>
                  </a:lnTo>
                  <a:lnTo>
                    <a:pt x="134" y="0"/>
                  </a:lnTo>
                  <a:lnTo>
                    <a:pt x="118" y="0"/>
                  </a:lnTo>
                  <a:lnTo>
                    <a:pt x="101" y="0"/>
                  </a:lnTo>
                  <a:lnTo>
                    <a:pt x="85" y="1"/>
                  </a:lnTo>
                  <a:lnTo>
                    <a:pt x="67" y="1"/>
                  </a:lnTo>
                  <a:lnTo>
                    <a:pt x="50" y="2"/>
                  </a:lnTo>
                  <a:lnTo>
                    <a:pt x="33" y="3"/>
                  </a:lnTo>
                  <a:lnTo>
                    <a:pt x="17" y="3"/>
                  </a:lnTo>
                  <a:lnTo>
                    <a:pt x="0"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68" name="Shape 868"/>
            <p:cNvSpPr/>
            <p:nvPr/>
          </p:nvSpPr>
          <p:spPr>
            <a:xfrm flipH="1">
              <a:off x="573058" y="3762369"/>
              <a:ext cx="19050" cy="80963"/>
            </a:xfrm>
            <a:custGeom>
              <a:pathLst>
                <a:path extrusionOk="0" h="206" w="48">
                  <a:moveTo>
                    <a:pt x="0" y="3"/>
                  </a:moveTo>
                  <a:lnTo>
                    <a:pt x="0" y="52"/>
                  </a:lnTo>
                  <a:lnTo>
                    <a:pt x="0" y="104"/>
                  </a:lnTo>
                  <a:lnTo>
                    <a:pt x="0" y="155"/>
                  </a:lnTo>
                  <a:lnTo>
                    <a:pt x="0" y="205"/>
                  </a:lnTo>
                  <a:lnTo>
                    <a:pt x="4" y="206"/>
                  </a:lnTo>
                  <a:lnTo>
                    <a:pt x="11" y="206"/>
                  </a:lnTo>
                  <a:lnTo>
                    <a:pt x="16" y="206"/>
                  </a:lnTo>
                  <a:lnTo>
                    <a:pt x="23" y="206"/>
                  </a:lnTo>
                  <a:lnTo>
                    <a:pt x="29" y="205"/>
                  </a:lnTo>
                  <a:lnTo>
                    <a:pt x="36" y="205"/>
                  </a:lnTo>
                  <a:lnTo>
                    <a:pt x="42" y="205"/>
                  </a:lnTo>
                  <a:lnTo>
                    <a:pt x="48" y="205"/>
                  </a:lnTo>
                  <a:lnTo>
                    <a:pt x="48" y="194"/>
                  </a:lnTo>
                  <a:lnTo>
                    <a:pt x="47" y="182"/>
                  </a:lnTo>
                  <a:lnTo>
                    <a:pt x="46" y="169"/>
                  </a:lnTo>
                  <a:lnTo>
                    <a:pt x="46" y="157"/>
                  </a:lnTo>
                  <a:lnTo>
                    <a:pt x="46" y="149"/>
                  </a:lnTo>
                  <a:lnTo>
                    <a:pt x="45" y="142"/>
                  </a:lnTo>
                  <a:lnTo>
                    <a:pt x="44" y="134"/>
                  </a:lnTo>
                  <a:lnTo>
                    <a:pt x="44" y="127"/>
                  </a:lnTo>
                  <a:lnTo>
                    <a:pt x="44" y="123"/>
                  </a:lnTo>
                  <a:lnTo>
                    <a:pt x="45" y="114"/>
                  </a:lnTo>
                  <a:lnTo>
                    <a:pt x="46" y="102"/>
                  </a:lnTo>
                  <a:lnTo>
                    <a:pt x="46" y="90"/>
                  </a:lnTo>
                  <a:lnTo>
                    <a:pt x="46" y="77"/>
                  </a:lnTo>
                  <a:lnTo>
                    <a:pt x="45" y="63"/>
                  </a:lnTo>
                  <a:lnTo>
                    <a:pt x="44" y="52"/>
                  </a:lnTo>
                  <a:lnTo>
                    <a:pt x="44" y="48"/>
                  </a:lnTo>
                  <a:lnTo>
                    <a:pt x="44" y="37"/>
                  </a:lnTo>
                  <a:lnTo>
                    <a:pt x="45" y="23"/>
                  </a:lnTo>
                  <a:lnTo>
                    <a:pt x="46" y="11"/>
                  </a:lnTo>
                  <a:lnTo>
                    <a:pt x="46" y="0"/>
                  </a:lnTo>
                  <a:lnTo>
                    <a:pt x="40" y="0"/>
                  </a:lnTo>
                  <a:lnTo>
                    <a:pt x="34" y="0"/>
                  </a:lnTo>
                  <a:lnTo>
                    <a:pt x="28" y="1"/>
                  </a:lnTo>
                  <a:lnTo>
                    <a:pt x="23" y="1"/>
                  </a:lnTo>
                  <a:lnTo>
                    <a:pt x="17" y="2"/>
                  </a:lnTo>
                  <a:lnTo>
                    <a:pt x="12" y="2"/>
                  </a:lnTo>
                  <a:lnTo>
                    <a:pt x="5" y="3"/>
                  </a:lnTo>
                  <a:lnTo>
                    <a:pt x="0" y="3"/>
                  </a:lnTo>
                  <a:close/>
                </a:path>
              </a:pathLst>
            </a:custGeom>
            <a:solidFill>
              <a:srgbClr val="7C878E"/>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grpSp>
      <p:sp>
        <p:nvSpPr>
          <p:cNvPr id="869" name="Shape 869"/>
          <p:cNvSpPr/>
          <p:nvPr/>
        </p:nvSpPr>
        <p:spPr>
          <a:xfrm>
            <a:off x="785785" y="1285859"/>
            <a:ext cx="3071833" cy="1357322"/>
          </a:xfrm>
          <a:prstGeom prst="curvedDownArrow">
            <a:avLst>
              <a:gd fmla="val 25000" name="adj1"/>
              <a:gd fmla="val 50000" name="adj2"/>
              <a:gd fmla="val 54091" name="adj3"/>
            </a:avLst>
          </a:prstGeom>
          <a:solidFill>
            <a:schemeClr val="accent1"/>
          </a:solidFill>
          <a:ln cap="flat" cmpd="sng"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70" name="Shape 870"/>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871" name="Shape 871"/>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872" name="Shape 872"/>
          <p:cNvPicPr preferRelativeResize="0"/>
          <p:nvPr/>
        </p:nvPicPr>
        <p:blipFill rotWithShape="1">
          <a:blip r:embed="rId5">
            <a:alphaModFix/>
          </a:blip>
          <a:srcRect b="0" l="0" r="0" t="0"/>
          <a:stretch/>
        </p:blipFill>
        <p:spPr>
          <a:xfrm>
            <a:off x="142843" y="4000503"/>
            <a:ext cx="1285883" cy="1285883"/>
          </a:xfrm>
          <a:prstGeom prst="rect">
            <a:avLst/>
          </a:prstGeom>
          <a:noFill/>
          <a:ln>
            <a:noFill/>
          </a:ln>
        </p:spPr>
      </p:pic>
      <p:sp>
        <p:nvSpPr>
          <p:cNvPr id="873" name="Shape 873"/>
          <p:cNvSpPr/>
          <p:nvPr/>
        </p:nvSpPr>
        <p:spPr>
          <a:xfrm>
            <a:off x="6500826" y="6215082"/>
            <a:ext cx="1143007" cy="357189"/>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8" name="Shape 878"/>
        <p:cNvGrpSpPr/>
        <p:nvPr/>
      </p:nvGrpSpPr>
      <p:grpSpPr>
        <a:xfrm>
          <a:off x="0" y="0"/>
          <a:ext cx="0" cy="0"/>
          <a:chOff x="0" y="0"/>
          <a:chExt cx="0" cy="0"/>
        </a:xfrm>
      </p:grpSpPr>
      <p:sp>
        <p:nvSpPr>
          <p:cNvPr id="879" name="Shape 87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Módulos</a:t>
            </a:r>
          </a:p>
        </p:txBody>
      </p:sp>
      <p:grpSp>
        <p:nvGrpSpPr>
          <p:cNvPr id="880" name="Shape 880"/>
          <p:cNvGrpSpPr/>
          <p:nvPr/>
        </p:nvGrpSpPr>
        <p:grpSpPr>
          <a:xfrm>
            <a:off x="430695" y="1413704"/>
            <a:ext cx="3266660" cy="4905233"/>
            <a:chOff x="0" y="2346"/>
            <a:chExt cx="3266660" cy="4905233"/>
          </a:xfrm>
        </p:grpSpPr>
        <p:sp>
          <p:nvSpPr>
            <p:cNvPr id="881" name="Shape 881"/>
            <p:cNvSpPr/>
            <p:nvPr/>
          </p:nvSpPr>
          <p:spPr>
            <a:xfrm>
              <a:off x="0" y="4215923"/>
              <a:ext cx="3266660" cy="691656"/>
            </a:xfrm>
            <a:prstGeom prst="rect">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882" name="Shape 882"/>
            <p:cNvSpPr txBox="1"/>
            <p:nvPr/>
          </p:nvSpPr>
          <p:spPr>
            <a:xfrm>
              <a:off x="0" y="4215923"/>
              <a:ext cx="3266660" cy="691656"/>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Multimedia Tools</a:t>
              </a:r>
            </a:p>
          </p:txBody>
        </p:sp>
        <p:sp>
          <p:nvSpPr>
            <p:cNvPr id="883" name="Shape 883"/>
            <p:cNvSpPr/>
            <p:nvPr/>
          </p:nvSpPr>
          <p:spPr>
            <a:xfrm rot="10800000">
              <a:off x="0" y="3162529"/>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884" name="Shape 884"/>
            <p:cNvSpPr txBox="1"/>
            <p:nvPr/>
          </p:nvSpPr>
          <p:spPr>
            <a:xfrm>
              <a:off x="0" y="3162530"/>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Multimedia Principles</a:t>
              </a:r>
            </a:p>
          </p:txBody>
        </p:sp>
        <p:sp>
          <p:nvSpPr>
            <p:cNvPr id="885" name="Shape 885"/>
            <p:cNvSpPr/>
            <p:nvPr/>
          </p:nvSpPr>
          <p:spPr>
            <a:xfrm rot="10800000">
              <a:off x="0" y="2109134"/>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886" name="Shape 886"/>
            <p:cNvSpPr txBox="1"/>
            <p:nvPr/>
          </p:nvSpPr>
          <p:spPr>
            <a:xfrm>
              <a:off x="0" y="2109134"/>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Building Course Content</a:t>
              </a:r>
            </a:p>
          </p:txBody>
        </p:sp>
        <p:sp>
          <p:nvSpPr>
            <p:cNvPr id="887" name="Shape 887"/>
            <p:cNvSpPr/>
            <p:nvPr/>
          </p:nvSpPr>
          <p:spPr>
            <a:xfrm rot="10800000">
              <a:off x="0" y="1055740"/>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888" name="Shape 888"/>
            <p:cNvSpPr txBox="1"/>
            <p:nvPr/>
          </p:nvSpPr>
          <p:spPr>
            <a:xfrm>
              <a:off x="0" y="1055741"/>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Planning a Course</a:t>
              </a:r>
            </a:p>
          </p:txBody>
        </p:sp>
        <p:sp>
          <p:nvSpPr>
            <p:cNvPr id="889" name="Shape 889"/>
            <p:cNvSpPr/>
            <p:nvPr/>
          </p:nvSpPr>
          <p:spPr>
            <a:xfrm rot="10800000">
              <a:off x="0" y="2347"/>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890" name="Shape 890"/>
            <p:cNvSpPr txBox="1"/>
            <p:nvPr/>
          </p:nvSpPr>
          <p:spPr>
            <a:xfrm>
              <a:off x="0" y="2346"/>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Teorías aprendizaje del adulto</a:t>
              </a:r>
            </a:p>
          </p:txBody>
        </p:sp>
      </p:grpSp>
      <p:sp>
        <p:nvSpPr>
          <p:cNvPr id="891" name="Shape 891"/>
          <p:cNvSpPr/>
          <p:nvPr/>
        </p:nvSpPr>
        <p:spPr>
          <a:xfrm>
            <a:off x="337930" y="2107099"/>
            <a:ext cx="3458817" cy="4253944"/>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892" name="Shape 892"/>
          <p:cNvSpPr txBox="1"/>
          <p:nvPr/>
        </p:nvSpPr>
        <p:spPr>
          <a:xfrm>
            <a:off x="5188226" y="1292096"/>
            <a:ext cx="3359426" cy="156966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Captar</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Mantener atención</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Facilitar aprendizaje</a:t>
            </a:r>
          </a:p>
          <a:p>
            <a:pPr indent="152400" lvl="0" marL="0" marR="0" rtl="0" algn="l">
              <a:spcBef>
                <a:spcPts val="0"/>
              </a:spcBef>
              <a:spcAft>
                <a:spcPts val="0"/>
              </a:spcAft>
              <a:buClr>
                <a:schemeClr val="dk1"/>
              </a:buClr>
              <a:buFont typeface="Noto Symbol"/>
              <a:buNone/>
            </a:pPr>
            <a:r>
              <a:t/>
            </a:r>
            <a:endParaRPr b="0" baseline="0" i="0" sz="2400" u="none" cap="none" strike="noStrike">
              <a:solidFill>
                <a:schemeClr val="dk1"/>
              </a:solidFill>
              <a:latin typeface="Arial"/>
              <a:ea typeface="Arial"/>
              <a:cs typeface="Arial"/>
              <a:sym typeface="Arial"/>
            </a:endParaRPr>
          </a:p>
        </p:txBody>
      </p:sp>
      <p:sp>
        <p:nvSpPr>
          <p:cNvPr id="893" name="Shape 893"/>
          <p:cNvSpPr txBox="1"/>
          <p:nvPr/>
        </p:nvSpPr>
        <p:spPr>
          <a:xfrm>
            <a:off x="10248900" y="2343150"/>
            <a:ext cx="3624710"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Foto de dormido a atento</a:t>
            </a:r>
          </a:p>
        </p:txBody>
      </p:sp>
      <p:pic>
        <p:nvPicPr>
          <p:cNvPr id="894" name="Shape 894"/>
          <p:cNvPicPr preferRelativeResize="0"/>
          <p:nvPr/>
        </p:nvPicPr>
        <p:blipFill rotWithShape="1">
          <a:blip r:embed="rId3">
            <a:alphaModFix/>
          </a:blip>
          <a:srcRect b="0" l="0" r="0" t="0"/>
          <a:stretch/>
        </p:blipFill>
        <p:spPr>
          <a:xfrm>
            <a:off x="202150" y="2804815"/>
            <a:ext cx="3730376" cy="2357801"/>
          </a:xfrm>
          <a:prstGeom prst="rect">
            <a:avLst/>
          </a:prstGeom>
          <a:noFill/>
          <a:ln>
            <a:noFill/>
          </a:ln>
        </p:spPr>
      </p:pic>
      <p:pic>
        <p:nvPicPr>
          <p:cNvPr id="895" name="Shape 895"/>
          <p:cNvPicPr preferRelativeResize="0"/>
          <p:nvPr/>
        </p:nvPicPr>
        <p:blipFill rotWithShape="1">
          <a:blip r:embed="rId4">
            <a:alphaModFix/>
          </a:blip>
          <a:srcRect b="0" l="0" r="0" t="0"/>
          <a:stretch/>
        </p:blipFill>
        <p:spPr>
          <a:xfrm>
            <a:off x="4140476" y="4386471"/>
            <a:ext cx="3696306" cy="2314207"/>
          </a:xfrm>
          <a:prstGeom prst="rect">
            <a:avLst/>
          </a:prstGeom>
          <a:noFill/>
          <a:ln>
            <a:noFill/>
          </a:ln>
        </p:spPr>
      </p:pic>
      <p:sp>
        <p:nvSpPr>
          <p:cNvPr id="896" name="Shape 896"/>
          <p:cNvSpPr/>
          <p:nvPr/>
        </p:nvSpPr>
        <p:spPr>
          <a:xfrm rot="5400000">
            <a:off x="3481763" y="2109275"/>
            <a:ext cx="1768839" cy="4103526"/>
          </a:xfrm>
          <a:prstGeom prst="bentArrow">
            <a:avLst>
              <a:gd fmla="val 20392" name="adj1"/>
              <a:gd fmla="val 25000" name="adj2"/>
              <a:gd fmla="val 25000" name="adj3"/>
              <a:gd fmla="val 43749" name="adj4"/>
            </a:avLst>
          </a:prstGeom>
          <a:solidFill>
            <a:srgbClr val="3C8C9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897" name="Shape 897"/>
          <p:cNvSpPr/>
          <p:nvPr/>
        </p:nvSpPr>
        <p:spPr>
          <a:xfrm>
            <a:off x="845383" y="3219469"/>
            <a:ext cx="1469036" cy="1266014"/>
          </a:xfrm>
          <a:prstGeom prst="ellipse">
            <a:avLst/>
          </a:prstGeom>
          <a:noFill/>
          <a:ln cap="flat" cmpd="sng" w="34925">
            <a:solidFill>
              <a:srgbClr val="FF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par>
                                <p:cTn fill="hold" nodeType="with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par>
                                <p:cTn fill="hold" nodeType="with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2" name="Shape 902"/>
        <p:cNvGrpSpPr/>
        <p:nvPr/>
      </p:nvGrpSpPr>
      <p:grpSpPr>
        <a:xfrm>
          <a:off x="0" y="0"/>
          <a:ext cx="0" cy="0"/>
          <a:chOff x="0" y="0"/>
          <a:chExt cx="0" cy="0"/>
        </a:xfrm>
      </p:grpSpPr>
      <p:sp>
        <p:nvSpPr>
          <p:cNvPr id="903" name="Shape 903"/>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Módulos</a:t>
            </a:r>
          </a:p>
        </p:txBody>
      </p:sp>
      <p:grpSp>
        <p:nvGrpSpPr>
          <p:cNvPr id="904" name="Shape 904"/>
          <p:cNvGrpSpPr/>
          <p:nvPr/>
        </p:nvGrpSpPr>
        <p:grpSpPr>
          <a:xfrm>
            <a:off x="430695" y="1413704"/>
            <a:ext cx="3266660" cy="4905233"/>
            <a:chOff x="0" y="2346"/>
            <a:chExt cx="3266660" cy="4905233"/>
          </a:xfrm>
        </p:grpSpPr>
        <p:sp>
          <p:nvSpPr>
            <p:cNvPr id="905" name="Shape 905"/>
            <p:cNvSpPr/>
            <p:nvPr/>
          </p:nvSpPr>
          <p:spPr>
            <a:xfrm>
              <a:off x="0" y="4215923"/>
              <a:ext cx="3266660" cy="691656"/>
            </a:xfrm>
            <a:prstGeom prst="rect">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906" name="Shape 906"/>
            <p:cNvSpPr txBox="1"/>
            <p:nvPr/>
          </p:nvSpPr>
          <p:spPr>
            <a:xfrm>
              <a:off x="0" y="4215923"/>
              <a:ext cx="3266660" cy="691656"/>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Multimedia Tools</a:t>
              </a:r>
            </a:p>
          </p:txBody>
        </p:sp>
        <p:sp>
          <p:nvSpPr>
            <p:cNvPr id="907" name="Shape 907"/>
            <p:cNvSpPr/>
            <p:nvPr/>
          </p:nvSpPr>
          <p:spPr>
            <a:xfrm rot="10800000">
              <a:off x="0" y="3162529"/>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908" name="Shape 908"/>
            <p:cNvSpPr txBox="1"/>
            <p:nvPr/>
          </p:nvSpPr>
          <p:spPr>
            <a:xfrm>
              <a:off x="0" y="3162530"/>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Multimedia Principles</a:t>
              </a:r>
            </a:p>
          </p:txBody>
        </p:sp>
        <p:sp>
          <p:nvSpPr>
            <p:cNvPr id="909" name="Shape 909"/>
            <p:cNvSpPr/>
            <p:nvPr/>
          </p:nvSpPr>
          <p:spPr>
            <a:xfrm rot="10800000">
              <a:off x="0" y="2109134"/>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910" name="Shape 910"/>
            <p:cNvSpPr txBox="1"/>
            <p:nvPr/>
          </p:nvSpPr>
          <p:spPr>
            <a:xfrm>
              <a:off x="0" y="2109134"/>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Building Course Content</a:t>
              </a:r>
            </a:p>
          </p:txBody>
        </p:sp>
        <p:sp>
          <p:nvSpPr>
            <p:cNvPr id="911" name="Shape 911"/>
            <p:cNvSpPr/>
            <p:nvPr/>
          </p:nvSpPr>
          <p:spPr>
            <a:xfrm rot="10800000">
              <a:off x="0" y="1055740"/>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912" name="Shape 912"/>
            <p:cNvSpPr txBox="1"/>
            <p:nvPr/>
          </p:nvSpPr>
          <p:spPr>
            <a:xfrm>
              <a:off x="0" y="1055741"/>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Planear un curso</a:t>
              </a:r>
            </a:p>
          </p:txBody>
        </p:sp>
        <p:sp>
          <p:nvSpPr>
            <p:cNvPr id="913" name="Shape 913"/>
            <p:cNvSpPr/>
            <p:nvPr/>
          </p:nvSpPr>
          <p:spPr>
            <a:xfrm rot="10800000">
              <a:off x="0" y="2347"/>
              <a:ext cx="3266660" cy="1063769"/>
            </a:xfrm>
            <a:prstGeom prst="upArrowCallout">
              <a:avLst>
                <a:gd fmla="val 25000" name="adj1"/>
                <a:gd fmla="val 25000" name="adj2"/>
                <a:gd fmla="val 25000" name="adj3"/>
                <a:gd fmla="val 64977" name="adj4"/>
              </a:avLst>
            </a:prstGeom>
            <a:solidFill>
              <a:srgbClr val="303099">
                <a:alpha val="49803"/>
              </a:srgbClr>
            </a:solidFill>
            <a:ln>
              <a:noFill/>
            </a:ln>
          </p:spPr>
          <p:txBody>
            <a:bodyPr anchorCtr="0" anchor="ctr" bIns="91425" lIns="91425" rIns="91425" tIns="91425">
              <a:noAutofit/>
            </a:bodyPr>
            <a:lstStyle/>
            <a:p>
              <a:pPr>
                <a:spcBef>
                  <a:spcPts val="0"/>
                </a:spcBef>
                <a:buNone/>
              </a:pPr>
              <a:r>
                <a:t/>
              </a:r>
              <a:endParaRPr/>
            </a:p>
          </p:txBody>
        </p:sp>
        <p:sp>
          <p:nvSpPr>
            <p:cNvPr id="914" name="Shape 914"/>
            <p:cNvSpPr txBox="1"/>
            <p:nvPr/>
          </p:nvSpPr>
          <p:spPr>
            <a:xfrm>
              <a:off x="0" y="2346"/>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Teorías aprendizaje del adulto</a:t>
              </a:r>
            </a:p>
          </p:txBody>
        </p:sp>
      </p:grpSp>
      <p:sp>
        <p:nvSpPr>
          <p:cNvPr id="915" name="Shape 915"/>
          <p:cNvSpPr/>
          <p:nvPr/>
        </p:nvSpPr>
        <p:spPr>
          <a:xfrm>
            <a:off x="337930" y="3120886"/>
            <a:ext cx="3458817" cy="3240154"/>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916" name="Shape 916"/>
          <p:cNvSpPr txBox="1"/>
          <p:nvPr/>
        </p:nvSpPr>
        <p:spPr>
          <a:xfrm>
            <a:off x="4552121" y="2226363"/>
            <a:ext cx="4293704" cy="156966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Escribir metas y objetivos</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Organizar el contenido</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Desarrollar evaluaciones</a:t>
            </a:r>
          </a:p>
          <a:p>
            <a:pPr indent="152400" lvl="0" marL="0" marR="0" rtl="0" algn="l">
              <a:spcBef>
                <a:spcPts val="0"/>
              </a:spcBef>
              <a:spcAft>
                <a:spcPts val="0"/>
              </a:spcAft>
              <a:buClr>
                <a:schemeClr val="dk1"/>
              </a:buClr>
              <a:buFont typeface="Noto Symbol"/>
              <a:buNone/>
            </a:pPr>
            <a:r>
              <a:t/>
            </a:r>
            <a:endParaRPr b="0" baseline="0" i="0" sz="2400" u="none" cap="none" strike="noStrike">
              <a:solidFill>
                <a:schemeClr val="dk1"/>
              </a:solidFill>
              <a:latin typeface="Arial"/>
              <a:ea typeface="Arial"/>
              <a:cs typeface="Arial"/>
              <a:sym typeface="Arial"/>
            </a:endParaRPr>
          </a:p>
        </p:txBody>
      </p:sp>
      <p:sp>
        <p:nvSpPr>
          <p:cNvPr id="917" name="Shape 917"/>
          <p:cNvSpPr txBox="1"/>
          <p:nvPr/>
        </p:nvSpPr>
        <p:spPr>
          <a:xfrm>
            <a:off x="10039350" y="2226363"/>
            <a:ext cx="2400300" cy="8309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Imagen de blanco</a:t>
            </a:r>
          </a:p>
        </p:txBody>
      </p:sp>
      <p:pic>
        <p:nvPicPr>
          <p:cNvPr id="918" name="Shape 918"/>
          <p:cNvPicPr preferRelativeResize="0"/>
          <p:nvPr/>
        </p:nvPicPr>
        <p:blipFill rotWithShape="1">
          <a:blip r:embed="rId3">
            <a:alphaModFix/>
          </a:blip>
          <a:srcRect b="0" l="0" r="0" t="0"/>
          <a:stretch/>
        </p:blipFill>
        <p:spPr>
          <a:xfrm>
            <a:off x="742122" y="3796023"/>
            <a:ext cx="3809999" cy="2857499"/>
          </a:xfrm>
          <a:prstGeom prst="rect">
            <a:avLst/>
          </a:prstGeom>
          <a:noFill/>
          <a:ln>
            <a:noFill/>
          </a:ln>
        </p:spPr>
      </p:pic>
      <p:pic>
        <p:nvPicPr>
          <p:cNvPr id="919" name="Shape 919"/>
          <p:cNvPicPr preferRelativeResize="0"/>
          <p:nvPr/>
        </p:nvPicPr>
        <p:blipFill rotWithShape="1">
          <a:blip r:embed="rId4">
            <a:alphaModFix/>
          </a:blip>
          <a:srcRect b="0" l="0" r="0" t="0"/>
          <a:stretch/>
        </p:blipFill>
        <p:spPr>
          <a:xfrm>
            <a:off x="5541685" y="3755126"/>
            <a:ext cx="2314575" cy="1971675"/>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4" name="Shape 924"/>
        <p:cNvGrpSpPr/>
        <p:nvPr/>
      </p:nvGrpSpPr>
      <p:grpSpPr>
        <a:xfrm>
          <a:off x="0" y="0"/>
          <a:ext cx="0" cy="0"/>
          <a:chOff x="0" y="0"/>
          <a:chExt cx="0" cy="0"/>
        </a:xfrm>
      </p:grpSpPr>
      <p:sp>
        <p:nvSpPr>
          <p:cNvPr id="925" name="Shape 92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Módulos</a:t>
            </a:r>
          </a:p>
        </p:txBody>
      </p:sp>
      <p:grpSp>
        <p:nvGrpSpPr>
          <p:cNvPr id="926" name="Shape 926"/>
          <p:cNvGrpSpPr/>
          <p:nvPr/>
        </p:nvGrpSpPr>
        <p:grpSpPr>
          <a:xfrm>
            <a:off x="430695" y="1413704"/>
            <a:ext cx="3266660" cy="4905233"/>
            <a:chOff x="0" y="2346"/>
            <a:chExt cx="3266660" cy="4905233"/>
          </a:xfrm>
        </p:grpSpPr>
        <p:sp>
          <p:nvSpPr>
            <p:cNvPr id="927" name="Shape 927"/>
            <p:cNvSpPr/>
            <p:nvPr/>
          </p:nvSpPr>
          <p:spPr>
            <a:xfrm>
              <a:off x="0" y="4215923"/>
              <a:ext cx="3266660" cy="691656"/>
            </a:xfrm>
            <a:prstGeom prst="rect">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928" name="Shape 928"/>
            <p:cNvSpPr txBox="1"/>
            <p:nvPr/>
          </p:nvSpPr>
          <p:spPr>
            <a:xfrm>
              <a:off x="0" y="4215923"/>
              <a:ext cx="3266660" cy="691656"/>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Multimedia Tools</a:t>
              </a:r>
            </a:p>
          </p:txBody>
        </p:sp>
        <p:sp>
          <p:nvSpPr>
            <p:cNvPr id="929" name="Shape 929"/>
            <p:cNvSpPr/>
            <p:nvPr/>
          </p:nvSpPr>
          <p:spPr>
            <a:xfrm rot="10800000">
              <a:off x="0" y="3162529"/>
              <a:ext cx="3266660" cy="1063769"/>
            </a:xfrm>
            <a:prstGeom prst="upArrowCallout">
              <a:avLst>
                <a:gd fmla="val 25000" name="adj1"/>
                <a:gd fmla="val 25000" name="adj2"/>
                <a:gd fmla="val 25000" name="adj3"/>
                <a:gd fmla="val 64977" name="adj4"/>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930" name="Shape 930"/>
            <p:cNvSpPr txBox="1"/>
            <p:nvPr/>
          </p:nvSpPr>
          <p:spPr>
            <a:xfrm>
              <a:off x="0" y="3162530"/>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Multimedia Principles</a:t>
              </a:r>
            </a:p>
          </p:txBody>
        </p:sp>
        <p:sp>
          <p:nvSpPr>
            <p:cNvPr id="931" name="Shape 931"/>
            <p:cNvSpPr/>
            <p:nvPr/>
          </p:nvSpPr>
          <p:spPr>
            <a:xfrm rot="10800000">
              <a:off x="0" y="2109134"/>
              <a:ext cx="3266660" cy="1063769"/>
            </a:xfrm>
            <a:prstGeom prst="upArrowCallout">
              <a:avLst>
                <a:gd fmla="val 25000" name="adj1"/>
                <a:gd fmla="val 25000" name="adj2"/>
                <a:gd fmla="val 25000" name="adj3"/>
                <a:gd fmla="val 64977" name="adj4"/>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932" name="Shape 932"/>
            <p:cNvSpPr txBox="1"/>
            <p:nvPr/>
          </p:nvSpPr>
          <p:spPr>
            <a:xfrm>
              <a:off x="0" y="2109134"/>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Armar el contenido </a:t>
              </a:r>
            </a:p>
          </p:txBody>
        </p:sp>
        <p:sp>
          <p:nvSpPr>
            <p:cNvPr id="933" name="Shape 933"/>
            <p:cNvSpPr/>
            <p:nvPr/>
          </p:nvSpPr>
          <p:spPr>
            <a:xfrm rot="10800000">
              <a:off x="0" y="1055740"/>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34" name="Shape 934"/>
            <p:cNvSpPr txBox="1"/>
            <p:nvPr/>
          </p:nvSpPr>
          <p:spPr>
            <a:xfrm>
              <a:off x="0" y="1055741"/>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Planear un curso</a:t>
              </a:r>
            </a:p>
          </p:txBody>
        </p:sp>
        <p:sp>
          <p:nvSpPr>
            <p:cNvPr id="935" name="Shape 935"/>
            <p:cNvSpPr/>
            <p:nvPr/>
          </p:nvSpPr>
          <p:spPr>
            <a:xfrm rot="10800000">
              <a:off x="0" y="2347"/>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36" name="Shape 936"/>
            <p:cNvSpPr txBox="1"/>
            <p:nvPr/>
          </p:nvSpPr>
          <p:spPr>
            <a:xfrm>
              <a:off x="0" y="2346"/>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Teorías aprendizaje del adulto</a:t>
              </a:r>
            </a:p>
          </p:txBody>
        </p:sp>
      </p:grpSp>
      <p:sp>
        <p:nvSpPr>
          <p:cNvPr id="937" name="Shape 937"/>
          <p:cNvSpPr/>
          <p:nvPr/>
        </p:nvSpPr>
        <p:spPr>
          <a:xfrm>
            <a:off x="337930" y="4253948"/>
            <a:ext cx="3458817" cy="2107092"/>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938" name="Shape 938"/>
          <p:cNvSpPr txBox="1"/>
          <p:nvPr/>
        </p:nvSpPr>
        <p:spPr>
          <a:xfrm>
            <a:off x="4552121" y="2706661"/>
            <a:ext cx="4293704" cy="230832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Hechos</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Conceptos </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Procedimientos</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Procesos</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Principios</a:t>
            </a:r>
          </a:p>
          <a:p>
            <a:pPr indent="152400" lvl="0" marL="0" marR="0" rtl="0" algn="l">
              <a:spcBef>
                <a:spcPts val="0"/>
              </a:spcBef>
              <a:spcAft>
                <a:spcPts val="0"/>
              </a:spcAft>
              <a:buClr>
                <a:schemeClr val="dk1"/>
              </a:buClr>
              <a:buFont typeface="Noto Symbol"/>
              <a:buNone/>
            </a:pPr>
            <a:r>
              <a:t/>
            </a:r>
            <a:endParaRPr b="0" baseline="0" i="0" sz="2400" u="none" cap="none" strike="noStrike">
              <a:solidFill>
                <a:schemeClr val="dk1"/>
              </a:solidFill>
              <a:latin typeface="Arial"/>
              <a:ea typeface="Arial"/>
              <a:cs typeface="Arial"/>
              <a:sym typeface="Arial"/>
            </a:endParaRPr>
          </a:p>
        </p:txBody>
      </p:sp>
      <p:pic>
        <p:nvPicPr>
          <p:cNvPr id="939" name="Shape 939"/>
          <p:cNvPicPr preferRelativeResize="0"/>
          <p:nvPr/>
        </p:nvPicPr>
        <p:blipFill rotWithShape="1">
          <a:blip r:embed="rId3">
            <a:alphaModFix/>
          </a:blip>
          <a:srcRect b="0" l="0" r="0" t="0"/>
          <a:stretch/>
        </p:blipFill>
        <p:spPr>
          <a:xfrm>
            <a:off x="337929" y="4710185"/>
            <a:ext cx="2624442" cy="1785863"/>
          </a:xfrm>
          <a:prstGeom prst="rect">
            <a:avLst/>
          </a:prstGeom>
          <a:noFill/>
          <a:ln>
            <a:noFill/>
          </a:ln>
        </p:spPr>
      </p:pic>
      <p:pic>
        <p:nvPicPr>
          <p:cNvPr id="940" name="Shape 940"/>
          <p:cNvPicPr preferRelativeResize="0"/>
          <p:nvPr/>
        </p:nvPicPr>
        <p:blipFill rotWithShape="1">
          <a:blip r:embed="rId4">
            <a:alphaModFix/>
          </a:blip>
          <a:srcRect b="0" l="0" r="0" t="6324"/>
          <a:stretch/>
        </p:blipFill>
        <p:spPr>
          <a:xfrm>
            <a:off x="7172390" y="2551789"/>
            <a:ext cx="1673435" cy="2353733"/>
          </a:xfrm>
          <a:prstGeom prst="rect">
            <a:avLst/>
          </a:prstGeom>
          <a:noFill/>
          <a:ln>
            <a:noFill/>
          </a:ln>
        </p:spPr>
      </p:pic>
      <p:pic>
        <p:nvPicPr>
          <p:cNvPr id="941" name="Shape 941"/>
          <p:cNvPicPr preferRelativeResize="0"/>
          <p:nvPr/>
        </p:nvPicPr>
        <p:blipFill rotWithShape="1">
          <a:blip r:embed="rId5">
            <a:alphaModFix/>
          </a:blip>
          <a:srcRect b="0" l="0" r="0" t="10863"/>
          <a:stretch/>
        </p:blipFill>
        <p:spPr>
          <a:xfrm>
            <a:off x="4071812" y="4871546"/>
            <a:ext cx="2627160" cy="1756304"/>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6" name="Shape 946"/>
        <p:cNvGrpSpPr/>
        <p:nvPr/>
      </p:nvGrpSpPr>
      <p:grpSpPr>
        <a:xfrm>
          <a:off x="0" y="0"/>
          <a:ext cx="0" cy="0"/>
          <a:chOff x="0" y="0"/>
          <a:chExt cx="0" cy="0"/>
        </a:xfrm>
      </p:grpSpPr>
      <p:sp>
        <p:nvSpPr>
          <p:cNvPr id="947" name="Shape 947"/>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Módulos</a:t>
            </a:r>
          </a:p>
        </p:txBody>
      </p:sp>
      <p:grpSp>
        <p:nvGrpSpPr>
          <p:cNvPr id="948" name="Shape 948"/>
          <p:cNvGrpSpPr/>
          <p:nvPr/>
        </p:nvGrpSpPr>
        <p:grpSpPr>
          <a:xfrm>
            <a:off x="430695" y="1413704"/>
            <a:ext cx="3266660" cy="4905233"/>
            <a:chOff x="0" y="2346"/>
            <a:chExt cx="3266660" cy="4905233"/>
          </a:xfrm>
        </p:grpSpPr>
        <p:sp>
          <p:nvSpPr>
            <p:cNvPr id="949" name="Shape 949"/>
            <p:cNvSpPr/>
            <p:nvPr/>
          </p:nvSpPr>
          <p:spPr>
            <a:xfrm>
              <a:off x="0" y="4215923"/>
              <a:ext cx="3266660" cy="691656"/>
            </a:xfrm>
            <a:prstGeom prst="rect">
              <a:avLst/>
            </a:prstGeom>
            <a:solidFill>
              <a:srgbClr val="303099">
                <a:alpha val="49803"/>
              </a:srgbClr>
            </a:solidFill>
            <a:ln>
              <a:noFill/>
            </a:ln>
          </p:spPr>
          <p:txBody>
            <a:bodyPr anchorCtr="0" anchor="ctr" bIns="91425" lIns="91425" rIns="91425" tIns="91425">
              <a:noAutofit/>
            </a:bodyPr>
            <a:lstStyle/>
            <a:p>
              <a:pPr>
                <a:spcBef>
                  <a:spcPts val="0"/>
                </a:spcBef>
                <a:buNone/>
              </a:pPr>
              <a:r>
                <a:t/>
              </a:r>
              <a:endParaRPr/>
            </a:p>
          </p:txBody>
        </p:sp>
        <p:sp>
          <p:nvSpPr>
            <p:cNvPr id="950" name="Shape 950"/>
            <p:cNvSpPr txBox="1"/>
            <p:nvPr/>
          </p:nvSpPr>
          <p:spPr>
            <a:xfrm>
              <a:off x="0" y="4215923"/>
              <a:ext cx="3266660" cy="691656"/>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Herramientas multimedia</a:t>
              </a:r>
            </a:p>
          </p:txBody>
        </p:sp>
        <p:sp>
          <p:nvSpPr>
            <p:cNvPr id="951" name="Shape 951"/>
            <p:cNvSpPr/>
            <p:nvPr/>
          </p:nvSpPr>
          <p:spPr>
            <a:xfrm rot="10800000">
              <a:off x="0" y="3162529"/>
              <a:ext cx="3266660" cy="1063769"/>
            </a:xfrm>
            <a:prstGeom prst="upArrowCallout">
              <a:avLst>
                <a:gd fmla="val 25000" name="adj1"/>
                <a:gd fmla="val 25000" name="adj2"/>
                <a:gd fmla="val 25000" name="adj3"/>
                <a:gd fmla="val 64977" name="adj4"/>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952" name="Shape 952"/>
            <p:cNvSpPr txBox="1"/>
            <p:nvPr/>
          </p:nvSpPr>
          <p:spPr>
            <a:xfrm>
              <a:off x="0" y="3162530"/>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Principios multimedia</a:t>
              </a:r>
            </a:p>
          </p:txBody>
        </p:sp>
        <p:sp>
          <p:nvSpPr>
            <p:cNvPr id="953" name="Shape 953"/>
            <p:cNvSpPr/>
            <p:nvPr/>
          </p:nvSpPr>
          <p:spPr>
            <a:xfrm rot="10800000">
              <a:off x="0" y="2109134"/>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54" name="Shape 954"/>
            <p:cNvSpPr txBox="1"/>
            <p:nvPr/>
          </p:nvSpPr>
          <p:spPr>
            <a:xfrm>
              <a:off x="0" y="2109134"/>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Armar el contenido </a:t>
              </a:r>
            </a:p>
          </p:txBody>
        </p:sp>
        <p:sp>
          <p:nvSpPr>
            <p:cNvPr id="955" name="Shape 955"/>
            <p:cNvSpPr/>
            <p:nvPr/>
          </p:nvSpPr>
          <p:spPr>
            <a:xfrm rot="10800000">
              <a:off x="0" y="1055740"/>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56" name="Shape 956"/>
            <p:cNvSpPr txBox="1"/>
            <p:nvPr/>
          </p:nvSpPr>
          <p:spPr>
            <a:xfrm>
              <a:off x="0" y="1055741"/>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Planear un curso</a:t>
              </a:r>
            </a:p>
          </p:txBody>
        </p:sp>
        <p:sp>
          <p:nvSpPr>
            <p:cNvPr id="957" name="Shape 957"/>
            <p:cNvSpPr/>
            <p:nvPr/>
          </p:nvSpPr>
          <p:spPr>
            <a:xfrm rot="10800000">
              <a:off x="0" y="2347"/>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58" name="Shape 958"/>
            <p:cNvSpPr txBox="1"/>
            <p:nvPr/>
          </p:nvSpPr>
          <p:spPr>
            <a:xfrm>
              <a:off x="0" y="2346"/>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Teorías aprendizaje del adulto</a:t>
              </a:r>
            </a:p>
          </p:txBody>
        </p:sp>
      </p:grpSp>
      <p:sp>
        <p:nvSpPr>
          <p:cNvPr id="959" name="Shape 959"/>
          <p:cNvSpPr/>
          <p:nvPr/>
        </p:nvSpPr>
        <p:spPr>
          <a:xfrm>
            <a:off x="337930" y="5307496"/>
            <a:ext cx="3458817" cy="1053546"/>
          </a:xfrm>
          <a:prstGeom prst="rect">
            <a:avLst/>
          </a:prstGeom>
          <a:solidFill>
            <a:schemeClr val="lt1"/>
          </a:solidFill>
          <a:ln cap="flat" cmpd="sng" w="9525">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960" name="Shape 960"/>
          <p:cNvSpPr txBox="1"/>
          <p:nvPr/>
        </p:nvSpPr>
        <p:spPr>
          <a:xfrm>
            <a:off x="4552121" y="4336767"/>
            <a:ext cx="4591878" cy="193899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Psicología cognitiva</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Combinación de multimedia</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Aprendizaje efectivo </a:t>
            </a:r>
          </a:p>
          <a:p>
            <a:pPr indent="152400" lvl="0" marL="0" marR="0" rtl="0" algn="l">
              <a:spcBef>
                <a:spcPts val="0"/>
              </a:spcBef>
              <a:spcAft>
                <a:spcPts val="0"/>
              </a:spcAft>
              <a:buClr>
                <a:schemeClr val="dk1"/>
              </a:buClr>
              <a:buFont typeface="Noto Symbol"/>
              <a:buNone/>
            </a:pPr>
            <a:r>
              <a:t/>
            </a:r>
            <a:endParaRPr b="0" baseline="0" i="0" sz="2400" u="none" cap="none" strike="noStrike">
              <a:solidFill>
                <a:schemeClr val="dk1"/>
              </a:solidFill>
              <a:latin typeface="Arial"/>
              <a:ea typeface="Arial"/>
              <a:cs typeface="Arial"/>
              <a:sym typeface="Arial"/>
            </a:endParaRPr>
          </a:p>
          <a:p>
            <a:pPr indent="152400" lvl="0" marL="0" marR="0" rtl="0" algn="l">
              <a:spcBef>
                <a:spcPts val="0"/>
              </a:spcBef>
              <a:spcAft>
                <a:spcPts val="0"/>
              </a:spcAft>
              <a:buClr>
                <a:schemeClr val="dk1"/>
              </a:buClr>
              <a:buFont typeface="Noto Symbol"/>
              <a:buNone/>
            </a:pPr>
            <a:r>
              <a:t/>
            </a:r>
            <a:endParaRPr b="0" baseline="0" i="0" sz="2400" u="none" cap="none" strike="noStrike">
              <a:solidFill>
                <a:schemeClr val="dk1"/>
              </a:solidFill>
              <a:latin typeface="Arial"/>
              <a:ea typeface="Arial"/>
              <a:cs typeface="Arial"/>
              <a:sym typeface="Arial"/>
            </a:endParaRPr>
          </a:p>
        </p:txBody>
      </p:sp>
      <p:sp>
        <p:nvSpPr>
          <p:cNvPr id="961" name="Shape 961"/>
          <p:cNvSpPr txBox="1"/>
          <p:nvPr/>
        </p:nvSpPr>
        <p:spPr>
          <a:xfrm>
            <a:off x="10039350" y="2226363"/>
            <a:ext cx="3865160"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Imagen de video y gráficos</a:t>
            </a:r>
          </a:p>
        </p:txBody>
      </p:sp>
      <p:pic>
        <p:nvPicPr>
          <p:cNvPr id="962" name="Shape 962"/>
          <p:cNvPicPr preferRelativeResize="0"/>
          <p:nvPr/>
        </p:nvPicPr>
        <p:blipFill rotWithShape="1">
          <a:blip r:embed="rId3">
            <a:alphaModFix/>
          </a:blip>
          <a:srcRect b="0" l="0" r="0" t="0"/>
          <a:stretch/>
        </p:blipFill>
        <p:spPr>
          <a:xfrm>
            <a:off x="5243512" y="1347383"/>
            <a:ext cx="2636645" cy="2681287"/>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7" name="Shape 967"/>
        <p:cNvGrpSpPr/>
        <p:nvPr/>
      </p:nvGrpSpPr>
      <p:grpSpPr>
        <a:xfrm>
          <a:off x="0" y="0"/>
          <a:ext cx="0" cy="0"/>
          <a:chOff x="0" y="0"/>
          <a:chExt cx="0" cy="0"/>
        </a:xfrm>
      </p:grpSpPr>
      <p:sp>
        <p:nvSpPr>
          <p:cNvPr id="968" name="Shape 96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Módulos</a:t>
            </a:r>
          </a:p>
        </p:txBody>
      </p:sp>
      <p:grpSp>
        <p:nvGrpSpPr>
          <p:cNvPr id="969" name="Shape 969"/>
          <p:cNvGrpSpPr/>
          <p:nvPr/>
        </p:nvGrpSpPr>
        <p:grpSpPr>
          <a:xfrm>
            <a:off x="430695" y="1413704"/>
            <a:ext cx="3266660" cy="4905233"/>
            <a:chOff x="0" y="2346"/>
            <a:chExt cx="3266660" cy="4905233"/>
          </a:xfrm>
        </p:grpSpPr>
        <p:sp>
          <p:nvSpPr>
            <p:cNvPr id="970" name="Shape 970"/>
            <p:cNvSpPr/>
            <p:nvPr/>
          </p:nvSpPr>
          <p:spPr>
            <a:xfrm>
              <a:off x="0" y="4215923"/>
              <a:ext cx="3266660" cy="691656"/>
            </a:xfrm>
            <a:prstGeom prst="rect">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971" name="Shape 971"/>
            <p:cNvSpPr txBox="1"/>
            <p:nvPr/>
          </p:nvSpPr>
          <p:spPr>
            <a:xfrm>
              <a:off x="0" y="4215923"/>
              <a:ext cx="3266660" cy="691656"/>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Herramientas multimedia</a:t>
              </a:r>
            </a:p>
          </p:txBody>
        </p:sp>
        <p:sp>
          <p:nvSpPr>
            <p:cNvPr id="972" name="Shape 972"/>
            <p:cNvSpPr/>
            <p:nvPr/>
          </p:nvSpPr>
          <p:spPr>
            <a:xfrm rot="10800000">
              <a:off x="0" y="3162529"/>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73" name="Shape 973"/>
            <p:cNvSpPr txBox="1"/>
            <p:nvPr/>
          </p:nvSpPr>
          <p:spPr>
            <a:xfrm>
              <a:off x="0" y="3162530"/>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Principios multimedia</a:t>
              </a:r>
            </a:p>
          </p:txBody>
        </p:sp>
        <p:sp>
          <p:nvSpPr>
            <p:cNvPr id="974" name="Shape 974"/>
            <p:cNvSpPr/>
            <p:nvPr/>
          </p:nvSpPr>
          <p:spPr>
            <a:xfrm rot="10800000">
              <a:off x="0" y="2109134"/>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75" name="Shape 975"/>
            <p:cNvSpPr txBox="1"/>
            <p:nvPr/>
          </p:nvSpPr>
          <p:spPr>
            <a:xfrm>
              <a:off x="0" y="2109134"/>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Armar el contenido </a:t>
              </a:r>
            </a:p>
          </p:txBody>
        </p:sp>
        <p:sp>
          <p:nvSpPr>
            <p:cNvPr id="976" name="Shape 976"/>
            <p:cNvSpPr/>
            <p:nvPr/>
          </p:nvSpPr>
          <p:spPr>
            <a:xfrm rot="10800000">
              <a:off x="0" y="1055740"/>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77" name="Shape 977"/>
            <p:cNvSpPr txBox="1"/>
            <p:nvPr/>
          </p:nvSpPr>
          <p:spPr>
            <a:xfrm>
              <a:off x="0" y="1055741"/>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Planear un curso</a:t>
              </a:r>
            </a:p>
          </p:txBody>
        </p:sp>
        <p:sp>
          <p:nvSpPr>
            <p:cNvPr id="978" name="Shape 978"/>
            <p:cNvSpPr/>
            <p:nvPr/>
          </p:nvSpPr>
          <p:spPr>
            <a:xfrm rot="10800000">
              <a:off x="0" y="2347"/>
              <a:ext cx="3266660" cy="1063769"/>
            </a:xfrm>
            <a:prstGeom prst="upArrowCallout">
              <a:avLst>
                <a:gd fmla="val 25000" name="adj1"/>
                <a:gd fmla="val 25000" name="adj2"/>
                <a:gd fmla="val 25000" name="adj3"/>
                <a:gd fmla="val 64977" name="adj4"/>
              </a:avLst>
            </a:prstGeom>
            <a:solidFill>
              <a:srgbClr val="9A9ADF"/>
            </a:solidFill>
            <a:ln>
              <a:noFill/>
            </a:ln>
          </p:spPr>
          <p:txBody>
            <a:bodyPr anchorCtr="0" anchor="ctr" bIns="91425" lIns="91425" rIns="91425" tIns="91425">
              <a:noAutofit/>
            </a:bodyPr>
            <a:lstStyle/>
            <a:p>
              <a:pPr>
                <a:spcBef>
                  <a:spcPts val="0"/>
                </a:spcBef>
                <a:buNone/>
              </a:pPr>
              <a:r>
                <a:t/>
              </a:r>
              <a:endParaRPr/>
            </a:p>
          </p:txBody>
        </p:sp>
        <p:sp>
          <p:nvSpPr>
            <p:cNvPr id="979" name="Shape 979"/>
            <p:cNvSpPr txBox="1"/>
            <p:nvPr/>
          </p:nvSpPr>
          <p:spPr>
            <a:xfrm>
              <a:off x="0" y="2346"/>
              <a:ext cx="3266660" cy="691204"/>
            </a:xfrm>
            <a:prstGeom prst="rect">
              <a:avLst/>
            </a:prstGeom>
            <a:noFill/>
            <a:ln>
              <a:noFill/>
            </a:ln>
          </p:spPr>
          <p:txBody>
            <a:bodyPr anchorCtr="0" anchor="ctr" bIns="120900" lIns="120900" rIns="120900" tIns="120900">
              <a:noAutofit/>
            </a:bodyPr>
            <a:lstStyle/>
            <a:p>
              <a:pPr indent="0" lvl="0" marL="0" marR="0" rtl="0" algn="ctr">
                <a:lnSpc>
                  <a:spcPct val="90000"/>
                </a:lnSpc>
                <a:spcBef>
                  <a:spcPts val="0"/>
                </a:spcBef>
                <a:spcAft>
                  <a:spcPts val="595"/>
                </a:spcAft>
                <a:buSzPct val="25000"/>
                <a:buNone/>
              </a:pPr>
              <a:r>
                <a:rPr b="0" baseline="0" i="0" lang="en-US" sz="1700" u="none" cap="none" strike="noStrike">
                  <a:solidFill>
                    <a:schemeClr val="lt1"/>
                  </a:solidFill>
                  <a:latin typeface="Arial"/>
                  <a:ea typeface="Arial"/>
                  <a:cs typeface="Arial"/>
                  <a:sym typeface="Arial"/>
                </a:rPr>
                <a:t>Teorías aprendizaje del adulto</a:t>
              </a:r>
            </a:p>
          </p:txBody>
        </p:sp>
      </p:grpSp>
      <p:sp>
        <p:nvSpPr>
          <p:cNvPr id="980" name="Shape 980"/>
          <p:cNvSpPr txBox="1"/>
          <p:nvPr/>
        </p:nvSpPr>
        <p:spPr>
          <a:xfrm>
            <a:off x="4035287" y="5430069"/>
            <a:ext cx="4293704" cy="193899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Presentaciones online</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Cuestionarios</a:t>
            </a:r>
          </a:p>
          <a:p>
            <a:pPr indent="0" lvl="0" marL="0" marR="0" rtl="0" algn="l">
              <a:spcBef>
                <a:spcPts val="0"/>
              </a:spcBef>
              <a:spcAft>
                <a:spcPts val="0"/>
              </a:spcAft>
              <a:buClr>
                <a:schemeClr val="dk1"/>
              </a:buClr>
              <a:buSzPct val="100000"/>
              <a:buFont typeface="Noto Symbol"/>
              <a:buChar char="➢"/>
            </a:pPr>
            <a:r>
              <a:rPr b="0" baseline="0" i="0" lang="en-US" sz="2400" u="none" cap="none" strike="noStrike">
                <a:solidFill>
                  <a:schemeClr val="dk1"/>
                </a:solidFill>
                <a:latin typeface="Arial"/>
                <a:ea typeface="Arial"/>
                <a:cs typeface="Arial"/>
                <a:sym typeface="Arial"/>
              </a:rPr>
              <a:t>  Actividades interactivas </a:t>
            </a:r>
          </a:p>
          <a:p>
            <a:pPr indent="152400" lvl="0" marL="0" marR="0" rtl="0" algn="l">
              <a:spcBef>
                <a:spcPts val="0"/>
              </a:spcBef>
              <a:spcAft>
                <a:spcPts val="0"/>
              </a:spcAft>
              <a:buClr>
                <a:schemeClr val="dk1"/>
              </a:buClr>
              <a:buFont typeface="Noto Symbol"/>
              <a:buNone/>
            </a:pPr>
            <a:r>
              <a:t/>
            </a:r>
            <a:endParaRPr b="0" baseline="0" i="0" sz="2400" u="none" cap="none" strike="noStrike">
              <a:solidFill>
                <a:schemeClr val="dk1"/>
              </a:solidFill>
              <a:latin typeface="Arial"/>
              <a:ea typeface="Arial"/>
              <a:cs typeface="Arial"/>
              <a:sym typeface="Arial"/>
            </a:endParaRPr>
          </a:p>
          <a:p>
            <a:pPr indent="152400" lvl="0" marL="0" marR="0" rtl="0" algn="l">
              <a:spcBef>
                <a:spcPts val="0"/>
              </a:spcBef>
              <a:spcAft>
                <a:spcPts val="0"/>
              </a:spcAft>
              <a:buClr>
                <a:schemeClr val="dk1"/>
              </a:buClr>
              <a:buFont typeface="Noto Symbol"/>
              <a:buNone/>
            </a:pPr>
            <a:r>
              <a:t/>
            </a:r>
            <a:endParaRPr b="0" baseline="0" i="0" sz="2400" u="none" cap="none" strike="noStrike">
              <a:solidFill>
                <a:schemeClr val="dk1"/>
              </a:solidFill>
              <a:latin typeface="Arial"/>
              <a:ea typeface="Arial"/>
              <a:cs typeface="Arial"/>
              <a:sym typeface="Arial"/>
            </a:endParaRPr>
          </a:p>
        </p:txBody>
      </p:sp>
      <p:pic>
        <p:nvPicPr>
          <p:cNvPr id="981" name="Shape 981"/>
          <p:cNvPicPr preferRelativeResize="0"/>
          <p:nvPr/>
        </p:nvPicPr>
        <p:blipFill rotWithShape="1">
          <a:blip r:embed="rId3">
            <a:alphaModFix/>
          </a:blip>
          <a:srcRect b="0" l="0" r="0" t="0"/>
          <a:stretch/>
        </p:blipFill>
        <p:spPr>
          <a:xfrm>
            <a:off x="4015408" y="3610492"/>
            <a:ext cx="4630309" cy="1281154"/>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6" name="Shape 986"/>
        <p:cNvGrpSpPr/>
        <p:nvPr/>
      </p:nvGrpSpPr>
      <p:grpSpPr>
        <a:xfrm>
          <a:off x="0" y="0"/>
          <a:ext cx="0" cy="0"/>
          <a:chOff x="0" y="0"/>
          <a:chExt cx="0" cy="0"/>
        </a:xfrm>
      </p:grpSpPr>
      <p:sp>
        <p:nvSpPr>
          <p:cNvPr id="987" name="Shape 987"/>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The tutors</a:t>
            </a:r>
          </a:p>
        </p:txBody>
      </p:sp>
      <p:pic>
        <p:nvPicPr>
          <p:cNvPr id="988" name="Shape 988"/>
          <p:cNvPicPr preferRelativeResize="0"/>
          <p:nvPr/>
        </p:nvPicPr>
        <p:blipFill rotWithShape="1">
          <a:blip r:embed="rId3">
            <a:alphaModFix/>
          </a:blip>
          <a:srcRect b="0" l="0" r="0" t="0"/>
          <a:stretch/>
        </p:blipFill>
        <p:spPr>
          <a:xfrm>
            <a:off x="144436" y="1957788"/>
            <a:ext cx="8999562" cy="2052236"/>
          </a:xfrm>
          <a:prstGeom prst="rect">
            <a:avLst/>
          </a:prstGeom>
          <a:noFill/>
          <a:ln>
            <a:noFill/>
          </a:ln>
        </p:spPr>
      </p:pic>
      <p:sp>
        <p:nvSpPr>
          <p:cNvPr id="989" name="Shape 989"/>
          <p:cNvSpPr txBox="1"/>
          <p:nvPr/>
        </p:nvSpPr>
        <p:spPr>
          <a:xfrm>
            <a:off x="411137" y="4093517"/>
            <a:ext cx="1435008"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Gabriela </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Palis</a:t>
            </a:r>
          </a:p>
        </p:txBody>
      </p:sp>
      <p:sp>
        <p:nvSpPr>
          <p:cNvPr id="990" name="Shape 990"/>
          <p:cNvSpPr txBox="1"/>
          <p:nvPr/>
        </p:nvSpPr>
        <p:spPr>
          <a:xfrm>
            <a:off x="2190750" y="4093517"/>
            <a:ext cx="1162497"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Helena</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Felipe</a:t>
            </a:r>
          </a:p>
        </p:txBody>
      </p:sp>
      <p:sp>
        <p:nvSpPr>
          <p:cNvPr id="991" name="Shape 991"/>
          <p:cNvSpPr txBox="1"/>
          <p:nvPr/>
        </p:nvSpPr>
        <p:spPr>
          <a:xfrm>
            <a:off x="4029305" y="4093517"/>
            <a:ext cx="1229824" cy="8309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Andrew</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Lee</a:t>
            </a:r>
          </a:p>
        </p:txBody>
      </p:sp>
      <p:sp>
        <p:nvSpPr>
          <p:cNvPr id="992" name="Shape 992"/>
          <p:cNvSpPr txBox="1"/>
          <p:nvPr/>
        </p:nvSpPr>
        <p:spPr>
          <a:xfrm>
            <a:off x="5810250" y="4093516"/>
            <a:ext cx="1058303"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Karl</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Golnik</a:t>
            </a:r>
          </a:p>
        </p:txBody>
      </p:sp>
      <p:sp>
        <p:nvSpPr>
          <p:cNvPr id="993" name="Shape 993"/>
          <p:cNvSpPr txBox="1"/>
          <p:nvPr/>
        </p:nvSpPr>
        <p:spPr>
          <a:xfrm>
            <a:off x="7467600" y="4093514"/>
            <a:ext cx="1383712"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Eduardo</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Mayorga</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Contenido</a:t>
            </a:r>
          </a:p>
        </p:txBody>
      </p:sp>
      <p:grpSp>
        <p:nvGrpSpPr>
          <p:cNvPr id="105" name="Shape 105"/>
          <p:cNvGrpSpPr/>
          <p:nvPr/>
        </p:nvGrpSpPr>
        <p:grpSpPr>
          <a:xfrm>
            <a:off x="381000" y="1582630"/>
            <a:ext cx="8381999" cy="4573799"/>
            <a:chOff x="0" y="58630"/>
            <a:chExt cx="8381999" cy="4573799"/>
          </a:xfrm>
        </p:grpSpPr>
        <p:sp>
          <p:nvSpPr>
            <p:cNvPr id="106" name="Shape 106"/>
            <p:cNvSpPr/>
            <p:nvPr/>
          </p:nvSpPr>
          <p:spPr>
            <a:xfrm>
              <a:off x="0" y="5752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7" name="Shape 107"/>
            <p:cNvSpPr/>
            <p:nvPr/>
          </p:nvSpPr>
          <p:spPr>
            <a:xfrm>
              <a:off x="419100" y="58630"/>
              <a:ext cx="6587975" cy="1033199"/>
            </a:xfrm>
            <a:prstGeom prst="roundRect">
              <a:avLst>
                <a:gd fmla="val 16667" name="adj"/>
              </a:avLst>
            </a:prstGeom>
            <a:solidFill>
              <a:srgbClr val="C00000"/>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08" name="Shape 108"/>
            <p:cNvSpPr txBox="1"/>
            <p:nvPr/>
          </p:nvSpPr>
          <p:spPr>
            <a:xfrm>
              <a:off x="469537" y="109068"/>
              <a:ext cx="6487101"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Qué es el e-learning?</a:t>
              </a:r>
            </a:p>
          </p:txBody>
        </p:sp>
        <p:sp>
          <p:nvSpPr>
            <p:cNvPr id="109" name="Shape 109"/>
            <p:cNvSpPr/>
            <p:nvPr/>
          </p:nvSpPr>
          <p:spPr>
            <a:xfrm>
              <a:off x="0" y="2162831"/>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0" name="Shape 110"/>
            <p:cNvSpPr/>
            <p:nvPr/>
          </p:nvSpPr>
          <p:spPr>
            <a:xfrm>
              <a:off x="419100" y="1646231"/>
              <a:ext cx="6588033"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 name="Shape 111"/>
            <p:cNvSpPr txBox="1"/>
            <p:nvPr/>
          </p:nvSpPr>
          <p:spPr>
            <a:xfrm>
              <a:off x="469537" y="1696667"/>
              <a:ext cx="6487159"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Los beneficios del  e-learning.</a:t>
              </a:r>
            </a:p>
          </p:txBody>
        </p:sp>
        <p:sp>
          <p:nvSpPr>
            <p:cNvPr id="112" name="Shape 112"/>
            <p:cNvSpPr/>
            <p:nvPr/>
          </p:nvSpPr>
          <p:spPr>
            <a:xfrm>
              <a:off x="0" y="3750430"/>
              <a:ext cx="8381999" cy="881999"/>
            </a:xfrm>
            <a:prstGeom prst="rect">
              <a:avLst/>
            </a:prstGeom>
            <a:solidFill>
              <a:schemeClr val="lt1">
                <a:alpha val="89803"/>
              </a:schemeClr>
            </a:solidFill>
            <a:ln cap="flat" cmpd="sng" w="25400">
              <a:solidFill>
                <a:srgbClr val="303099"/>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3" name="Shape 113"/>
            <p:cNvSpPr/>
            <p:nvPr/>
          </p:nvSpPr>
          <p:spPr>
            <a:xfrm>
              <a:off x="419100" y="3233831"/>
              <a:ext cx="6520558" cy="1033199"/>
            </a:xfrm>
            <a:prstGeom prst="roundRect">
              <a:avLst>
                <a:gd fmla="val 16667" name="adj"/>
              </a:avLst>
            </a:prstGeom>
            <a:solidFill>
              <a:srgbClr val="303099"/>
            </a:solidFill>
            <a:ln cap="flat" cmpd="sng" w="254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4" name="Shape 114"/>
            <p:cNvSpPr txBox="1"/>
            <p:nvPr/>
          </p:nvSpPr>
          <p:spPr>
            <a:xfrm>
              <a:off x="469537" y="3284267"/>
              <a:ext cx="6419684" cy="932326"/>
            </a:xfrm>
            <a:prstGeom prst="rect">
              <a:avLst/>
            </a:prstGeom>
            <a:noFill/>
            <a:ln>
              <a:noFill/>
            </a:ln>
          </p:spPr>
          <p:txBody>
            <a:bodyPr anchorCtr="0" anchor="ctr" bIns="0" lIns="221750" rIns="221750" tIns="0">
              <a:noAutofit/>
            </a:bodyPr>
            <a:lstStyle/>
            <a:p>
              <a:pPr indent="0" lvl="0" marL="0" marR="0" rtl="0" algn="l">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Cómo podemos comenzar?</a:t>
              </a:r>
            </a:p>
          </p:txBody>
        </p:sp>
      </p:gr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7" name="Shape 997"/>
        <p:cNvGrpSpPr/>
        <p:nvPr/>
      </p:nvGrpSpPr>
      <p:grpSpPr>
        <a:xfrm>
          <a:off x="0" y="0"/>
          <a:ext cx="0" cy="0"/>
          <a:chOff x="0" y="0"/>
          <a:chExt cx="0" cy="0"/>
        </a:xfrm>
      </p:grpSpPr>
      <p:sp>
        <p:nvSpPr>
          <p:cNvPr id="998" name="Shape 99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Desarrollo</a:t>
            </a:r>
          </a:p>
        </p:txBody>
      </p:sp>
      <p:grpSp>
        <p:nvGrpSpPr>
          <p:cNvPr id="999" name="Shape 999"/>
          <p:cNvGrpSpPr/>
          <p:nvPr/>
        </p:nvGrpSpPr>
        <p:grpSpPr>
          <a:xfrm>
            <a:off x="285719" y="3571930"/>
            <a:ext cx="8572560" cy="4063999"/>
            <a:chOff x="0" y="0"/>
            <a:chExt cx="8572560" cy="4063999"/>
          </a:xfrm>
        </p:grpSpPr>
        <p:sp>
          <p:nvSpPr>
            <p:cNvPr id="1000" name="Shape 1000"/>
            <p:cNvSpPr/>
            <p:nvPr/>
          </p:nvSpPr>
          <p:spPr>
            <a:xfrm>
              <a:off x="0" y="1219199"/>
              <a:ext cx="8572560" cy="1625599"/>
            </a:xfrm>
            <a:prstGeom prst="notchedRightArrow">
              <a:avLst>
                <a:gd fmla="val 50000" name="adj1"/>
                <a:gd fmla="val 50000" name="adj2"/>
              </a:avLst>
            </a:prstGeom>
            <a:gradFill>
              <a:gsLst>
                <a:gs pos="0">
                  <a:srgbClr val="D3D3EC"/>
                </a:gs>
                <a:gs pos="100000">
                  <a:srgbClr val="EFEF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001" name="Shape 1001"/>
            <p:cNvSpPr/>
            <p:nvPr/>
          </p:nvSpPr>
          <p:spPr>
            <a:xfrm>
              <a:off x="2119" y="0"/>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002" name="Shape 1002"/>
            <p:cNvSpPr txBox="1"/>
            <p:nvPr/>
          </p:nvSpPr>
          <p:spPr>
            <a:xfrm>
              <a:off x="2119" y="0"/>
              <a:ext cx="1233770" cy="1625599"/>
            </a:xfrm>
            <a:prstGeom prst="rect">
              <a:avLst/>
            </a:prstGeom>
            <a:noFill/>
            <a:ln>
              <a:noFill/>
            </a:ln>
          </p:spPr>
          <p:txBody>
            <a:bodyPr anchorCtr="0" anchor="b"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1</a:t>
              </a:r>
            </a:p>
          </p:txBody>
        </p:sp>
        <p:sp>
          <p:nvSpPr>
            <p:cNvPr id="1003" name="Shape 1003"/>
            <p:cNvSpPr/>
            <p:nvPr/>
          </p:nvSpPr>
          <p:spPr>
            <a:xfrm>
              <a:off x="415804" y="1828800"/>
              <a:ext cx="406399" cy="406399"/>
            </a:xfrm>
            <a:prstGeom prst="ellipse">
              <a:avLst/>
            </a:prstGeom>
            <a:solidFill>
              <a:srgbClr val="FF0000"/>
            </a:solidFill>
            <a:ln>
              <a:noFill/>
            </a:ln>
          </p:spPr>
          <p:txBody>
            <a:bodyPr anchorCtr="0" anchor="ctr" bIns="91425" lIns="91425" rIns="91425" tIns="91425">
              <a:noAutofit/>
            </a:bodyPr>
            <a:lstStyle/>
            <a:p>
              <a:pPr>
                <a:spcBef>
                  <a:spcPts val="0"/>
                </a:spcBef>
                <a:buNone/>
              </a:pPr>
              <a:r>
                <a:t/>
              </a:r>
              <a:endParaRPr/>
            </a:p>
          </p:txBody>
        </p:sp>
        <p:sp>
          <p:nvSpPr>
            <p:cNvPr id="1004" name="Shape 1004"/>
            <p:cNvSpPr/>
            <p:nvPr/>
          </p:nvSpPr>
          <p:spPr>
            <a:xfrm>
              <a:off x="1297578" y="2438399"/>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005" name="Shape 1005"/>
            <p:cNvSpPr txBox="1"/>
            <p:nvPr/>
          </p:nvSpPr>
          <p:spPr>
            <a:xfrm>
              <a:off x="1297578" y="2438399"/>
              <a:ext cx="1233770" cy="1625599"/>
            </a:xfrm>
            <a:prstGeom prst="rect">
              <a:avLst/>
            </a:prstGeom>
            <a:noFill/>
            <a:ln>
              <a:noFill/>
            </a:ln>
          </p:spPr>
          <p:txBody>
            <a:bodyPr anchorCtr="0" anchor="t"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2</a:t>
              </a:r>
            </a:p>
          </p:txBody>
        </p:sp>
        <p:sp>
          <p:nvSpPr>
            <p:cNvPr id="1006" name="Shape 1006"/>
            <p:cNvSpPr/>
            <p:nvPr/>
          </p:nvSpPr>
          <p:spPr>
            <a:xfrm>
              <a:off x="1711263"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007" name="Shape 1007"/>
            <p:cNvSpPr/>
            <p:nvPr/>
          </p:nvSpPr>
          <p:spPr>
            <a:xfrm>
              <a:off x="2593036" y="15767"/>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008" name="Shape 1008"/>
            <p:cNvSpPr txBox="1"/>
            <p:nvPr/>
          </p:nvSpPr>
          <p:spPr>
            <a:xfrm>
              <a:off x="2593036" y="15767"/>
              <a:ext cx="1233770" cy="1625599"/>
            </a:xfrm>
            <a:prstGeom prst="rect">
              <a:avLst/>
            </a:prstGeom>
            <a:noFill/>
            <a:ln>
              <a:noFill/>
            </a:ln>
          </p:spPr>
          <p:txBody>
            <a:bodyPr anchorCtr="0" anchor="b"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3</a:t>
              </a:r>
            </a:p>
          </p:txBody>
        </p:sp>
        <p:sp>
          <p:nvSpPr>
            <p:cNvPr id="1009" name="Shape 1009"/>
            <p:cNvSpPr/>
            <p:nvPr/>
          </p:nvSpPr>
          <p:spPr>
            <a:xfrm>
              <a:off x="3006722"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010" name="Shape 1010"/>
            <p:cNvSpPr/>
            <p:nvPr/>
          </p:nvSpPr>
          <p:spPr>
            <a:xfrm>
              <a:off x="3888496" y="2438399"/>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011" name="Shape 1011"/>
            <p:cNvSpPr txBox="1"/>
            <p:nvPr/>
          </p:nvSpPr>
          <p:spPr>
            <a:xfrm>
              <a:off x="3888496" y="2438399"/>
              <a:ext cx="1233770" cy="1625599"/>
            </a:xfrm>
            <a:prstGeom prst="rect">
              <a:avLst/>
            </a:prstGeom>
            <a:noFill/>
            <a:ln>
              <a:noFill/>
            </a:ln>
          </p:spPr>
          <p:txBody>
            <a:bodyPr anchorCtr="0" anchor="t"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4</a:t>
              </a:r>
            </a:p>
          </p:txBody>
        </p:sp>
        <p:sp>
          <p:nvSpPr>
            <p:cNvPr id="1012" name="Shape 1012"/>
            <p:cNvSpPr/>
            <p:nvPr/>
          </p:nvSpPr>
          <p:spPr>
            <a:xfrm>
              <a:off x="4302180"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013" name="Shape 1013"/>
            <p:cNvSpPr/>
            <p:nvPr/>
          </p:nvSpPr>
          <p:spPr>
            <a:xfrm>
              <a:off x="5183955" y="0"/>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014" name="Shape 1014"/>
            <p:cNvSpPr txBox="1"/>
            <p:nvPr/>
          </p:nvSpPr>
          <p:spPr>
            <a:xfrm>
              <a:off x="5183955" y="0"/>
              <a:ext cx="1233770" cy="1625599"/>
            </a:xfrm>
            <a:prstGeom prst="rect">
              <a:avLst/>
            </a:prstGeom>
            <a:noFill/>
            <a:ln>
              <a:noFill/>
            </a:ln>
          </p:spPr>
          <p:txBody>
            <a:bodyPr anchorCtr="0" anchor="b"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5</a:t>
              </a:r>
            </a:p>
          </p:txBody>
        </p:sp>
        <p:sp>
          <p:nvSpPr>
            <p:cNvPr id="1015" name="Shape 1015"/>
            <p:cNvSpPr/>
            <p:nvPr/>
          </p:nvSpPr>
          <p:spPr>
            <a:xfrm>
              <a:off x="5597639"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016" name="Shape 1016"/>
            <p:cNvSpPr/>
            <p:nvPr/>
          </p:nvSpPr>
          <p:spPr>
            <a:xfrm>
              <a:off x="6479414" y="2438399"/>
              <a:ext cx="1233770"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017" name="Shape 1017"/>
            <p:cNvSpPr txBox="1"/>
            <p:nvPr/>
          </p:nvSpPr>
          <p:spPr>
            <a:xfrm>
              <a:off x="6479414" y="2438399"/>
              <a:ext cx="1233770" cy="1625599"/>
            </a:xfrm>
            <a:prstGeom prst="rect">
              <a:avLst/>
            </a:prstGeom>
            <a:noFill/>
            <a:ln>
              <a:noFill/>
            </a:ln>
          </p:spPr>
          <p:txBody>
            <a:bodyPr anchorCtr="0" anchor="t" bIns="142225" lIns="142225" rIns="142225" tIns="142225">
              <a:noAutofit/>
            </a:bodyPr>
            <a:lstStyle/>
            <a:p>
              <a:pPr indent="0" lvl="0" marL="0" marR="0" rtl="0" algn="ctr">
                <a:lnSpc>
                  <a:spcPct val="90000"/>
                </a:lnSpc>
                <a:spcBef>
                  <a:spcPts val="0"/>
                </a:spcBef>
                <a:spcAft>
                  <a:spcPts val="700"/>
                </a:spcAft>
                <a:buSzPct val="25000"/>
                <a:buNone/>
              </a:pPr>
              <a:r>
                <a:rPr b="0" baseline="0" i="0" lang="en-US" sz="2000" u="none" cap="none" strike="noStrike">
                  <a:solidFill>
                    <a:schemeClr val="dk1"/>
                  </a:solidFill>
                  <a:latin typeface="Arial"/>
                  <a:ea typeface="Arial"/>
                  <a:cs typeface="Arial"/>
                  <a:sym typeface="Arial"/>
                </a:rPr>
                <a:t>Week 6</a:t>
              </a:r>
            </a:p>
          </p:txBody>
        </p:sp>
        <p:sp>
          <p:nvSpPr>
            <p:cNvPr id="1018" name="Shape 1018"/>
            <p:cNvSpPr/>
            <p:nvPr/>
          </p:nvSpPr>
          <p:spPr>
            <a:xfrm>
              <a:off x="6893099"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grpSp>
      <p:pic>
        <p:nvPicPr>
          <p:cNvPr id="1019" name="Shape 1019"/>
          <p:cNvPicPr preferRelativeResize="0"/>
          <p:nvPr/>
        </p:nvPicPr>
        <p:blipFill rotWithShape="1">
          <a:blip r:embed="rId3">
            <a:alphaModFix/>
          </a:blip>
          <a:srcRect b="0" l="0" r="0" t="0"/>
          <a:stretch/>
        </p:blipFill>
        <p:spPr>
          <a:xfrm>
            <a:off x="3020694" y="2066294"/>
            <a:ext cx="2389505" cy="1029958"/>
          </a:xfrm>
          <a:prstGeom prst="rect">
            <a:avLst/>
          </a:prstGeom>
          <a:noFill/>
          <a:ln>
            <a:noFill/>
          </a:ln>
        </p:spPr>
      </p:pic>
      <p:pic>
        <p:nvPicPr>
          <p:cNvPr id="1020" name="Shape 1020"/>
          <p:cNvPicPr preferRelativeResize="0"/>
          <p:nvPr/>
        </p:nvPicPr>
        <p:blipFill rotWithShape="1">
          <a:blip r:embed="rId4">
            <a:alphaModFix/>
          </a:blip>
          <a:srcRect b="0" l="0" r="0" t="0"/>
          <a:stretch/>
        </p:blipFill>
        <p:spPr>
          <a:xfrm>
            <a:off x="6713539" y="1784350"/>
            <a:ext cx="2335210" cy="2335210"/>
          </a:xfrm>
          <a:prstGeom prst="rect">
            <a:avLst/>
          </a:prstGeom>
          <a:noFill/>
          <a:ln>
            <a:noFill/>
          </a:ln>
        </p:spPr>
      </p:pic>
      <p:sp>
        <p:nvSpPr>
          <p:cNvPr id="1021" name="Shape 1021"/>
          <p:cNvSpPr/>
          <p:nvPr/>
        </p:nvSpPr>
        <p:spPr>
          <a:xfrm>
            <a:off x="5657850" y="2238375"/>
            <a:ext cx="1047749" cy="685799"/>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1022" name="Shape 1022"/>
          <p:cNvSpPr/>
          <p:nvPr/>
        </p:nvSpPr>
        <p:spPr>
          <a:xfrm rot="-5400000">
            <a:off x="322947" y="3644269"/>
            <a:ext cx="1190120" cy="541007"/>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023" name="Shape 1023"/>
          <p:cNvPicPr preferRelativeResize="0"/>
          <p:nvPr/>
        </p:nvPicPr>
        <p:blipFill rotWithShape="1">
          <a:blip r:embed="rId5">
            <a:alphaModFix/>
          </a:blip>
          <a:srcRect b="0" l="0" r="0" t="0"/>
          <a:stretch/>
        </p:blipFill>
        <p:spPr>
          <a:xfrm>
            <a:off x="155573" y="1803400"/>
            <a:ext cx="1311275" cy="1293869"/>
          </a:xfrm>
          <a:prstGeom prst="rect">
            <a:avLst/>
          </a:prstGeom>
          <a:noFill/>
          <a:ln>
            <a:noFill/>
          </a:ln>
        </p:spPr>
      </p:pic>
      <p:sp>
        <p:nvSpPr>
          <p:cNvPr id="1024" name="Shape 1024"/>
          <p:cNvSpPr/>
          <p:nvPr/>
        </p:nvSpPr>
        <p:spPr>
          <a:xfrm>
            <a:off x="1733550" y="2266155"/>
            <a:ext cx="1047749" cy="685799"/>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9" name="Shape 1029"/>
        <p:cNvGrpSpPr/>
        <p:nvPr/>
      </p:nvGrpSpPr>
      <p:grpSpPr>
        <a:xfrm>
          <a:off x="0" y="0"/>
          <a:ext cx="0" cy="0"/>
          <a:chOff x="0" y="0"/>
          <a:chExt cx="0" cy="0"/>
        </a:xfrm>
      </p:grpSpPr>
      <p:sp>
        <p:nvSpPr>
          <p:cNvPr id="1030" name="Shape 1030"/>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Actividades</a:t>
            </a:r>
          </a:p>
        </p:txBody>
      </p:sp>
      <p:sp>
        <p:nvSpPr>
          <p:cNvPr id="1031" name="Shape 1031"/>
          <p:cNvSpPr txBox="1"/>
          <p:nvPr>
            <p:ph idx="1" type="body"/>
          </p:nvPr>
        </p:nvSpPr>
        <p:spPr>
          <a:xfrm>
            <a:off x="301752" y="1377279"/>
            <a:ext cx="850392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baseline="0" i="0" lang="en-US" sz="2400" u="none" cap="none" strike="noStrike">
                <a:solidFill>
                  <a:schemeClr val="dk1"/>
                </a:solidFill>
                <a:latin typeface="Arial"/>
                <a:ea typeface="Arial"/>
                <a:cs typeface="Arial"/>
                <a:sym typeface="Arial"/>
              </a:rPr>
              <a:t> Presentaciones audiovisuales</a:t>
            </a:r>
          </a:p>
          <a:p>
            <a:pPr indent="-285750" lvl="1" marL="742950" marR="0" rtl="0" algn="l">
              <a:spcBef>
                <a:spcPts val="400"/>
              </a:spcBef>
              <a:spcAft>
                <a:spcPts val="0"/>
              </a:spcAft>
              <a:buClr>
                <a:schemeClr val="dk1"/>
              </a:buClr>
              <a:buSzPct val="100000"/>
              <a:buFont typeface="Times New Roman"/>
              <a:buChar char="•"/>
            </a:pPr>
            <a:r>
              <a:rPr b="0" baseline="0" i="0" lang="en-US" sz="2000" u="none" cap="none" strike="noStrike">
                <a:solidFill>
                  <a:schemeClr val="dk1"/>
                </a:solidFill>
                <a:latin typeface="Arial"/>
                <a:ea typeface="Arial"/>
                <a:cs typeface="Arial"/>
                <a:sym typeface="Arial"/>
              </a:rPr>
              <a:t>Presentar nuevo conocimiento</a:t>
            </a:r>
          </a:p>
        </p:txBody>
      </p:sp>
      <p:pic>
        <p:nvPicPr>
          <p:cNvPr id="1032" name="Shape 1032"/>
          <p:cNvPicPr preferRelativeResize="0"/>
          <p:nvPr/>
        </p:nvPicPr>
        <p:blipFill rotWithShape="1">
          <a:blip r:embed="rId3">
            <a:alphaModFix/>
          </a:blip>
          <a:srcRect b="0" l="0" r="0" t="0"/>
          <a:stretch/>
        </p:blipFill>
        <p:spPr>
          <a:xfrm>
            <a:off x="993913" y="2279625"/>
            <a:ext cx="6520068" cy="4260318"/>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7" name="Shape 1037"/>
        <p:cNvGrpSpPr/>
        <p:nvPr/>
      </p:nvGrpSpPr>
      <p:grpSpPr>
        <a:xfrm>
          <a:off x="0" y="0"/>
          <a:ext cx="0" cy="0"/>
          <a:chOff x="0" y="0"/>
          <a:chExt cx="0" cy="0"/>
        </a:xfrm>
      </p:grpSpPr>
      <p:sp>
        <p:nvSpPr>
          <p:cNvPr id="1038" name="Shape 103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Actividades</a:t>
            </a:r>
          </a:p>
        </p:txBody>
      </p:sp>
      <p:sp>
        <p:nvSpPr>
          <p:cNvPr id="1039" name="Shape 1039"/>
          <p:cNvSpPr txBox="1"/>
          <p:nvPr>
            <p:ph idx="1" type="body"/>
          </p:nvPr>
        </p:nvSpPr>
        <p:spPr>
          <a:xfrm>
            <a:off x="301752" y="1377279"/>
            <a:ext cx="850392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A5A5A5"/>
              </a:buClr>
              <a:buSzPct val="100000"/>
              <a:buFont typeface="Arial"/>
              <a:buChar char="•"/>
            </a:pPr>
            <a:r>
              <a:rPr b="0" baseline="0" i="0" lang="en-US" sz="2400" u="none" cap="none" strike="noStrike">
                <a:solidFill>
                  <a:srgbClr val="A5A5A5"/>
                </a:solidFill>
                <a:latin typeface="Arial"/>
                <a:ea typeface="Arial"/>
                <a:cs typeface="Arial"/>
                <a:sym typeface="Arial"/>
              </a:rPr>
              <a:t> Presentaciones audiovisuales</a:t>
            </a:r>
          </a:p>
          <a:p>
            <a:pPr indent="-285750" lvl="1" marL="742950" marR="0" rtl="0" algn="l">
              <a:spcBef>
                <a:spcPts val="400"/>
              </a:spcBef>
              <a:spcAft>
                <a:spcPts val="0"/>
              </a:spcAft>
              <a:buClr>
                <a:srgbClr val="A5A5A5"/>
              </a:buClr>
              <a:buSzPct val="100000"/>
              <a:buFont typeface="Times New Roman"/>
              <a:buChar char="•"/>
            </a:pPr>
            <a:r>
              <a:rPr b="0" baseline="0" i="0" lang="en-US" sz="2000" u="none" cap="none" strike="noStrike">
                <a:solidFill>
                  <a:srgbClr val="A5A5A5"/>
                </a:solidFill>
                <a:latin typeface="Arial"/>
                <a:ea typeface="Arial"/>
                <a:cs typeface="Arial"/>
                <a:sym typeface="Arial"/>
              </a:rPr>
              <a:t>Presentar nuevo conocimiento</a:t>
            </a:r>
          </a:p>
          <a:p>
            <a:pPr indent="-342900" lvl="0" marL="342900" marR="0" rtl="0" algn="l">
              <a:spcBef>
                <a:spcPts val="480"/>
              </a:spcBef>
              <a:spcAft>
                <a:spcPts val="0"/>
              </a:spcAft>
              <a:buClr>
                <a:schemeClr val="dk1"/>
              </a:buClr>
              <a:buSzPct val="100000"/>
              <a:buFont typeface="Arial"/>
              <a:buChar char="•"/>
            </a:pPr>
            <a:r>
              <a:rPr b="0" baseline="0" i="0" lang="en-US" sz="2400" u="none" cap="none" strike="noStrike">
                <a:solidFill>
                  <a:schemeClr val="dk1"/>
                </a:solidFill>
                <a:latin typeface="Arial"/>
                <a:ea typeface="Arial"/>
                <a:cs typeface="Arial"/>
                <a:sym typeface="Arial"/>
              </a:rPr>
              <a:t>Lecturas recomendadas</a:t>
            </a:r>
          </a:p>
          <a:p>
            <a:pPr indent="-285750" lvl="1" marL="742950" marR="0" rtl="0" algn="l">
              <a:spcBef>
                <a:spcPts val="400"/>
              </a:spcBef>
              <a:spcAft>
                <a:spcPts val="0"/>
              </a:spcAft>
              <a:buClr>
                <a:schemeClr val="dk1"/>
              </a:buClr>
              <a:buSzPct val="100000"/>
              <a:buFont typeface="Times New Roman"/>
              <a:buChar char="•"/>
            </a:pPr>
            <a:r>
              <a:rPr b="0" baseline="0" i="0" lang="en-US" sz="2000" u="none" cap="none" strike="noStrike">
                <a:solidFill>
                  <a:schemeClr val="dk1"/>
                </a:solidFill>
                <a:latin typeface="Arial"/>
                <a:ea typeface="Arial"/>
                <a:cs typeface="Arial"/>
                <a:sym typeface="Arial"/>
              </a:rPr>
              <a:t>Artículos y libros</a:t>
            </a:r>
          </a:p>
        </p:txBody>
      </p:sp>
      <p:pic>
        <p:nvPicPr>
          <p:cNvPr id="1040" name="Shape 1040"/>
          <p:cNvPicPr preferRelativeResize="0"/>
          <p:nvPr/>
        </p:nvPicPr>
        <p:blipFill rotWithShape="1">
          <a:blip r:embed="rId3">
            <a:alphaModFix/>
          </a:blip>
          <a:srcRect b="0" l="0" r="0" t="0"/>
          <a:stretch/>
        </p:blipFill>
        <p:spPr>
          <a:xfrm>
            <a:off x="791679" y="3061252"/>
            <a:ext cx="2857499" cy="2857499"/>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5" name="Shape 1045"/>
        <p:cNvGrpSpPr/>
        <p:nvPr/>
      </p:nvGrpSpPr>
      <p:grpSpPr>
        <a:xfrm>
          <a:off x="0" y="0"/>
          <a:ext cx="0" cy="0"/>
          <a:chOff x="0" y="0"/>
          <a:chExt cx="0" cy="0"/>
        </a:xfrm>
      </p:grpSpPr>
      <p:sp>
        <p:nvSpPr>
          <p:cNvPr id="1046" name="Shape 1046"/>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Actividades</a:t>
            </a:r>
          </a:p>
        </p:txBody>
      </p:sp>
      <p:sp>
        <p:nvSpPr>
          <p:cNvPr id="1047" name="Shape 1047"/>
          <p:cNvSpPr txBox="1"/>
          <p:nvPr>
            <p:ph idx="1" type="body"/>
          </p:nvPr>
        </p:nvSpPr>
        <p:spPr>
          <a:xfrm>
            <a:off x="301752" y="1377279"/>
            <a:ext cx="850392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baseline="0" i="0" lang="en-US" sz="2400" u="none" cap="none" strike="noStrike">
                <a:solidFill>
                  <a:schemeClr val="dk1"/>
                </a:solidFill>
                <a:latin typeface="Arial"/>
                <a:ea typeface="Arial"/>
                <a:cs typeface="Arial"/>
                <a:sym typeface="Arial"/>
              </a:rPr>
              <a:t> </a:t>
            </a:r>
            <a:r>
              <a:rPr b="0" baseline="0" i="0" lang="en-US" sz="2400" u="none" cap="none" strike="noStrike">
                <a:solidFill>
                  <a:srgbClr val="A5A5A5"/>
                </a:solidFill>
                <a:latin typeface="Arial"/>
                <a:ea typeface="Arial"/>
                <a:cs typeface="Arial"/>
                <a:sym typeface="Arial"/>
              </a:rPr>
              <a:t>Presentaciones audiovisuales</a:t>
            </a:r>
          </a:p>
          <a:p>
            <a:pPr indent="-285750" lvl="1" marL="742950" marR="0" rtl="0" algn="l">
              <a:spcBef>
                <a:spcPts val="400"/>
              </a:spcBef>
              <a:spcAft>
                <a:spcPts val="0"/>
              </a:spcAft>
              <a:buClr>
                <a:srgbClr val="A5A5A5"/>
              </a:buClr>
              <a:buSzPct val="100000"/>
              <a:buFont typeface="Times New Roman"/>
              <a:buChar char="•"/>
            </a:pPr>
            <a:r>
              <a:rPr b="0" baseline="0" i="0" lang="en-US" sz="2000" u="none" cap="none" strike="noStrike">
                <a:solidFill>
                  <a:srgbClr val="A5A5A5"/>
                </a:solidFill>
                <a:latin typeface="Arial"/>
                <a:ea typeface="Arial"/>
                <a:cs typeface="Arial"/>
                <a:sym typeface="Arial"/>
              </a:rPr>
              <a:t>Presentar nuevo conocimiento</a:t>
            </a:r>
          </a:p>
          <a:p>
            <a:pPr indent="-342900" lvl="0" marL="342900" marR="0" rtl="0" algn="l">
              <a:spcBef>
                <a:spcPts val="480"/>
              </a:spcBef>
              <a:spcAft>
                <a:spcPts val="0"/>
              </a:spcAft>
              <a:buClr>
                <a:srgbClr val="A5A5A5"/>
              </a:buClr>
              <a:buSzPct val="100000"/>
              <a:buFont typeface="Arial"/>
              <a:buChar char="•"/>
            </a:pPr>
            <a:r>
              <a:rPr b="0" baseline="0" i="0" lang="en-US" sz="2400" u="none" cap="none" strike="noStrike">
                <a:solidFill>
                  <a:srgbClr val="A5A5A5"/>
                </a:solidFill>
                <a:latin typeface="Arial"/>
                <a:ea typeface="Arial"/>
                <a:cs typeface="Arial"/>
                <a:sym typeface="Arial"/>
              </a:rPr>
              <a:t>Lecturas recomendadas</a:t>
            </a:r>
          </a:p>
          <a:p>
            <a:pPr indent="-285750" lvl="1" marL="742950" marR="0" rtl="0" algn="l">
              <a:spcBef>
                <a:spcPts val="400"/>
              </a:spcBef>
              <a:spcAft>
                <a:spcPts val="0"/>
              </a:spcAft>
              <a:buClr>
                <a:srgbClr val="A5A5A5"/>
              </a:buClr>
              <a:buSzPct val="100000"/>
              <a:buFont typeface="Times New Roman"/>
              <a:buChar char="•"/>
            </a:pPr>
            <a:r>
              <a:rPr b="0" baseline="0" i="0" lang="en-US" sz="2000" u="none" cap="none" strike="noStrike">
                <a:solidFill>
                  <a:srgbClr val="A5A5A5"/>
                </a:solidFill>
                <a:latin typeface="Arial"/>
                <a:ea typeface="Arial"/>
                <a:cs typeface="Arial"/>
                <a:sym typeface="Arial"/>
              </a:rPr>
              <a:t>Artículos y libros</a:t>
            </a:r>
          </a:p>
          <a:p>
            <a:pPr indent="-342900" lvl="0" marL="342900" marR="0" rtl="0" algn="l">
              <a:spcBef>
                <a:spcPts val="480"/>
              </a:spcBef>
              <a:spcAft>
                <a:spcPts val="0"/>
              </a:spcAft>
              <a:buClr>
                <a:schemeClr val="dk1"/>
              </a:buClr>
              <a:buSzPct val="100000"/>
              <a:buFont typeface="Arial"/>
              <a:buChar char="•"/>
            </a:pPr>
            <a:r>
              <a:rPr b="0" baseline="0" i="0" lang="en-US" sz="2400" u="none" cap="none" strike="noStrike">
                <a:solidFill>
                  <a:schemeClr val="dk1"/>
                </a:solidFill>
                <a:latin typeface="Arial"/>
                <a:ea typeface="Arial"/>
                <a:cs typeface="Arial"/>
                <a:sym typeface="Arial"/>
              </a:rPr>
              <a:t>Foros de discusión</a:t>
            </a:r>
          </a:p>
          <a:p>
            <a:pPr indent="-285750" lvl="1" marL="742950" marR="0" rtl="0" algn="l">
              <a:spcBef>
                <a:spcPts val="400"/>
              </a:spcBef>
              <a:spcAft>
                <a:spcPts val="0"/>
              </a:spcAft>
              <a:buClr>
                <a:schemeClr val="dk1"/>
              </a:buClr>
              <a:buSzPct val="100000"/>
              <a:buFont typeface="Times New Roman"/>
              <a:buChar char="•"/>
            </a:pPr>
            <a:r>
              <a:rPr b="0" baseline="0" i="0" lang="en-US" sz="2000" u="none" cap="none" strike="noStrike">
                <a:solidFill>
                  <a:schemeClr val="dk1"/>
                </a:solidFill>
                <a:latin typeface="Arial"/>
                <a:ea typeface="Arial"/>
                <a:cs typeface="Arial"/>
                <a:sym typeface="Arial"/>
              </a:rPr>
              <a:t> Preguntas y discusiones</a:t>
            </a:r>
          </a:p>
          <a:p>
            <a:pPr indent="-342900" lvl="0" marL="342900" marR="0" rtl="0" algn="l">
              <a:spcBef>
                <a:spcPts val="480"/>
              </a:spcBef>
              <a:spcAft>
                <a:spcPts val="0"/>
              </a:spcAft>
              <a:buClr>
                <a:schemeClr val="dk1"/>
              </a:buClr>
              <a:buSzPct val="100000"/>
              <a:buFont typeface="Arial"/>
              <a:buChar char="•"/>
            </a:pPr>
            <a:r>
              <a:rPr b="0" baseline="0" i="0" lang="en-US" sz="2400" u="none" cap="none" strike="noStrike">
                <a:solidFill>
                  <a:schemeClr val="dk1"/>
                </a:solidFill>
                <a:latin typeface="Arial"/>
                <a:ea typeface="Arial"/>
                <a:cs typeface="Arial"/>
                <a:sym typeface="Arial"/>
              </a:rPr>
              <a:t>Foros de reflexión</a:t>
            </a:r>
          </a:p>
          <a:p>
            <a:pPr indent="-285750" lvl="1" marL="742950" marR="0" rtl="0" algn="l">
              <a:spcBef>
                <a:spcPts val="400"/>
              </a:spcBef>
              <a:spcAft>
                <a:spcPts val="0"/>
              </a:spcAft>
              <a:buClr>
                <a:schemeClr val="dk1"/>
              </a:buClr>
              <a:buSzPct val="100000"/>
              <a:buFont typeface="Times New Roman"/>
              <a:buChar char="•"/>
            </a:pPr>
            <a:r>
              <a:rPr b="0" baseline="0" i="0" lang="en-US" sz="2000" u="none" cap="none" strike="noStrike">
                <a:solidFill>
                  <a:schemeClr val="dk1"/>
                </a:solidFill>
                <a:latin typeface="Arial"/>
                <a:ea typeface="Arial"/>
                <a:cs typeface="Arial"/>
                <a:sym typeface="Arial"/>
              </a:rPr>
              <a:t>Aprendizaje y aplicación</a:t>
            </a:r>
          </a:p>
          <a:p>
            <a:pPr indent="-190500" lvl="0" marL="342900" marR="0" rtl="0" algn="l">
              <a:spcBef>
                <a:spcPts val="48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048" name="Shape 1048"/>
          <p:cNvPicPr preferRelativeResize="0"/>
          <p:nvPr/>
        </p:nvPicPr>
        <p:blipFill rotWithShape="1">
          <a:blip r:embed="rId3">
            <a:alphaModFix/>
          </a:blip>
          <a:srcRect b="0" l="0" r="0" t="0"/>
          <a:stretch/>
        </p:blipFill>
        <p:spPr>
          <a:xfrm>
            <a:off x="4253948" y="2303335"/>
            <a:ext cx="4890051" cy="4336584"/>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3" name="Shape 1053"/>
        <p:cNvGrpSpPr/>
        <p:nvPr/>
      </p:nvGrpSpPr>
      <p:grpSpPr>
        <a:xfrm>
          <a:off x="0" y="0"/>
          <a:ext cx="0" cy="0"/>
          <a:chOff x="0" y="0"/>
          <a:chExt cx="0" cy="0"/>
        </a:xfrm>
      </p:grpSpPr>
      <p:sp>
        <p:nvSpPr>
          <p:cNvPr id="1054" name="Shape 1054"/>
          <p:cNvSpPr/>
          <p:nvPr/>
        </p:nvSpPr>
        <p:spPr>
          <a:xfrm>
            <a:off x="5205839" y="285547"/>
            <a:ext cx="625816" cy="6572452"/>
          </a:xfrm>
          <a:prstGeom prst="downArrow">
            <a:avLst>
              <a:gd fmla="val 50000" name="adj1"/>
              <a:gd fmla="val 50000" name="adj2"/>
            </a:avLst>
          </a:prstGeom>
          <a:solidFill>
            <a:schemeClr val="accent2"/>
          </a:solidFill>
          <a:ln cap="flat" cmpd="sng" w="9525">
            <a:solidFill>
              <a:srgbClr val="292989"/>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055" name="Shape 1055"/>
          <p:cNvPicPr preferRelativeResize="0"/>
          <p:nvPr/>
        </p:nvPicPr>
        <p:blipFill rotWithShape="1">
          <a:blip r:embed="rId3">
            <a:alphaModFix/>
          </a:blip>
          <a:srcRect b="0" l="0" r="0" t="0"/>
          <a:stretch/>
        </p:blipFill>
        <p:spPr>
          <a:xfrm>
            <a:off x="5165978" y="3737108"/>
            <a:ext cx="3978021" cy="1317560"/>
          </a:xfrm>
          <a:prstGeom prst="rect">
            <a:avLst/>
          </a:prstGeom>
          <a:noFill/>
          <a:ln>
            <a:noFill/>
          </a:ln>
        </p:spPr>
      </p:pic>
      <p:sp>
        <p:nvSpPr>
          <p:cNvPr id="1056" name="Shape 1056"/>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C75B12"/>
                </a:solidFill>
                <a:latin typeface="Arial"/>
                <a:ea typeface="Arial"/>
                <a:cs typeface="Arial"/>
                <a:sym typeface="Arial"/>
              </a:rPr>
              <a:t>Actividades</a:t>
            </a:r>
          </a:p>
        </p:txBody>
      </p:sp>
      <p:sp>
        <p:nvSpPr>
          <p:cNvPr id="1057" name="Shape 1057"/>
          <p:cNvSpPr txBox="1"/>
          <p:nvPr>
            <p:ph idx="1" type="body"/>
          </p:nvPr>
        </p:nvSpPr>
        <p:spPr>
          <a:xfrm>
            <a:off x="301753" y="1377279"/>
            <a:ext cx="4707570" cy="4572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A5A5A5"/>
              </a:buClr>
              <a:buSzPct val="100000"/>
              <a:buFont typeface="Arial"/>
              <a:buChar char="•"/>
            </a:pPr>
            <a:r>
              <a:rPr b="0" baseline="0" i="0" lang="en-US" sz="2400" u="none" cap="none" strike="noStrike">
                <a:solidFill>
                  <a:srgbClr val="A5A5A5"/>
                </a:solidFill>
                <a:latin typeface="Arial"/>
                <a:ea typeface="Arial"/>
                <a:cs typeface="Arial"/>
                <a:sym typeface="Arial"/>
              </a:rPr>
              <a:t> Presentaciones audiovisuales</a:t>
            </a:r>
          </a:p>
          <a:p>
            <a:pPr indent="-285750" lvl="1" marL="742950" marR="0" rtl="0" algn="l">
              <a:spcBef>
                <a:spcPts val="400"/>
              </a:spcBef>
              <a:spcAft>
                <a:spcPts val="0"/>
              </a:spcAft>
              <a:buClr>
                <a:srgbClr val="A5A5A5"/>
              </a:buClr>
              <a:buSzPct val="100000"/>
              <a:buFont typeface="Times New Roman"/>
              <a:buChar char="•"/>
            </a:pPr>
            <a:r>
              <a:rPr b="0" baseline="0" i="0" lang="en-US" sz="2000" u="none" cap="none" strike="noStrike">
                <a:solidFill>
                  <a:srgbClr val="A5A5A5"/>
                </a:solidFill>
                <a:latin typeface="Arial"/>
                <a:ea typeface="Arial"/>
                <a:cs typeface="Arial"/>
                <a:sym typeface="Arial"/>
              </a:rPr>
              <a:t>Presentar nuevo conocimiento</a:t>
            </a:r>
          </a:p>
          <a:p>
            <a:pPr indent="-342900" lvl="0" marL="342900" marR="0" rtl="0" algn="l">
              <a:spcBef>
                <a:spcPts val="480"/>
              </a:spcBef>
              <a:spcAft>
                <a:spcPts val="0"/>
              </a:spcAft>
              <a:buClr>
                <a:srgbClr val="A5A5A5"/>
              </a:buClr>
              <a:buSzPct val="100000"/>
              <a:buFont typeface="Arial"/>
              <a:buChar char="•"/>
            </a:pPr>
            <a:r>
              <a:rPr b="0" baseline="0" i="0" lang="en-US" sz="2400" u="none" cap="none" strike="noStrike">
                <a:solidFill>
                  <a:srgbClr val="A5A5A5"/>
                </a:solidFill>
                <a:latin typeface="Arial"/>
                <a:ea typeface="Arial"/>
                <a:cs typeface="Arial"/>
                <a:sym typeface="Arial"/>
              </a:rPr>
              <a:t>Lecturas recomendadas</a:t>
            </a:r>
          </a:p>
          <a:p>
            <a:pPr indent="-285750" lvl="1" marL="742950" marR="0" rtl="0" algn="l">
              <a:spcBef>
                <a:spcPts val="400"/>
              </a:spcBef>
              <a:spcAft>
                <a:spcPts val="0"/>
              </a:spcAft>
              <a:buClr>
                <a:srgbClr val="A5A5A5"/>
              </a:buClr>
              <a:buSzPct val="100000"/>
              <a:buFont typeface="Times New Roman"/>
              <a:buChar char="•"/>
            </a:pPr>
            <a:r>
              <a:rPr b="0" baseline="0" i="0" lang="en-US" sz="2000" u="none" cap="none" strike="noStrike">
                <a:solidFill>
                  <a:srgbClr val="A5A5A5"/>
                </a:solidFill>
                <a:latin typeface="Arial"/>
                <a:ea typeface="Arial"/>
                <a:cs typeface="Arial"/>
                <a:sym typeface="Arial"/>
              </a:rPr>
              <a:t>Artículos y libros</a:t>
            </a:r>
          </a:p>
          <a:p>
            <a:pPr indent="-342900" lvl="0" marL="342900" marR="0" rtl="0" algn="l">
              <a:spcBef>
                <a:spcPts val="480"/>
              </a:spcBef>
              <a:spcAft>
                <a:spcPts val="0"/>
              </a:spcAft>
              <a:buClr>
                <a:srgbClr val="A5A5A5"/>
              </a:buClr>
              <a:buSzPct val="100000"/>
              <a:buFont typeface="Arial"/>
              <a:buChar char="•"/>
            </a:pPr>
            <a:r>
              <a:rPr b="0" baseline="0" i="0" lang="en-US" sz="2400" u="none" cap="none" strike="noStrike">
                <a:solidFill>
                  <a:srgbClr val="A5A5A5"/>
                </a:solidFill>
                <a:latin typeface="Arial"/>
                <a:ea typeface="Arial"/>
                <a:cs typeface="Arial"/>
                <a:sym typeface="Arial"/>
              </a:rPr>
              <a:t>Foros de discusión</a:t>
            </a:r>
          </a:p>
          <a:p>
            <a:pPr indent="-285750" lvl="1" marL="742950" marR="0" rtl="0" algn="l">
              <a:spcBef>
                <a:spcPts val="400"/>
              </a:spcBef>
              <a:spcAft>
                <a:spcPts val="0"/>
              </a:spcAft>
              <a:buClr>
                <a:srgbClr val="A5A5A5"/>
              </a:buClr>
              <a:buSzPct val="100000"/>
              <a:buFont typeface="Times New Roman"/>
              <a:buChar char="•"/>
            </a:pPr>
            <a:r>
              <a:rPr b="0" baseline="0" i="0" lang="en-US" sz="2000" u="none" cap="none" strike="noStrike">
                <a:solidFill>
                  <a:srgbClr val="A5A5A5"/>
                </a:solidFill>
                <a:latin typeface="Arial"/>
                <a:ea typeface="Arial"/>
                <a:cs typeface="Arial"/>
                <a:sym typeface="Arial"/>
              </a:rPr>
              <a:t> Preguntas y discusiones</a:t>
            </a:r>
          </a:p>
          <a:p>
            <a:pPr indent="-342900" lvl="0" marL="342900" marR="0" rtl="0" algn="l">
              <a:spcBef>
                <a:spcPts val="480"/>
              </a:spcBef>
              <a:spcAft>
                <a:spcPts val="0"/>
              </a:spcAft>
              <a:buClr>
                <a:srgbClr val="A5A5A5"/>
              </a:buClr>
              <a:buSzPct val="100000"/>
              <a:buFont typeface="Arial"/>
              <a:buChar char="•"/>
            </a:pPr>
            <a:r>
              <a:rPr b="0" baseline="0" i="0" lang="en-US" sz="2400" u="none" cap="none" strike="noStrike">
                <a:solidFill>
                  <a:srgbClr val="A5A5A5"/>
                </a:solidFill>
                <a:latin typeface="Arial"/>
                <a:ea typeface="Arial"/>
                <a:cs typeface="Arial"/>
                <a:sym typeface="Arial"/>
              </a:rPr>
              <a:t>Foros de reflexión</a:t>
            </a:r>
          </a:p>
          <a:p>
            <a:pPr indent="-285750" lvl="1" marL="742950" marR="0" rtl="0" algn="l">
              <a:spcBef>
                <a:spcPts val="400"/>
              </a:spcBef>
              <a:spcAft>
                <a:spcPts val="0"/>
              </a:spcAft>
              <a:buClr>
                <a:srgbClr val="A5A5A5"/>
              </a:buClr>
              <a:buSzPct val="100000"/>
              <a:buFont typeface="Times New Roman"/>
              <a:buChar char="•"/>
            </a:pPr>
            <a:r>
              <a:rPr b="0" baseline="0" i="0" lang="en-US" sz="2000" u="none" cap="none" strike="noStrike">
                <a:solidFill>
                  <a:srgbClr val="A5A5A5"/>
                </a:solidFill>
                <a:latin typeface="Arial"/>
                <a:ea typeface="Arial"/>
                <a:cs typeface="Arial"/>
                <a:sym typeface="Arial"/>
              </a:rPr>
              <a:t>Aprendizaje y aplicación</a:t>
            </a:r>
          </a:p>
          <a:p>
            <a:pPr indent="-342900" lvl="0" marL="342900" marR="0" rtl="0" algn="l">
              <a:spcBef>
                <a:spcPts val="480"/>
              </a:spcBef>
              <a:spcAft>
                <a:spcPts val="0"/>
              </a:spcAft>
              <a:buClr>
                <a:schemeClr val="dk1"/>
              </a:buClr>
              <a:buSzPct val="100000"/>
              <a:buFont typeface="Arial"/>
              <a:buChar char="•"/>
            </a:pPr>
            <a:r>
              <a:rPr b="0" baseline="0" i="0" lang="en-US" sz="2400" u="none" cap="none" strike="noStrike">
                <a:solidFill>
                  <a:schemeClr val="dk1"/>
                </a:solidFill>
                <a:latin typeface="Arial"/>
                <a:ea typeface="Arial"/>
                <a:cs typeface="Arial"/>
                <a:sym typeface="Arial"/>
              </a:rPr>
              <a:t> Ejercitación práctica</a:t>
            </a:r>
          </a:p>
          <a:p>
            <a:pPr indent="-285750" lvl="1" marL="742950" marR="0" rtl="0" algn="l">
              <a:spcBef>
                <a:spcPts val="400"/>
              </a:spcBef>
              <a:spcAft>
                <a:spcPts val="0"/>
              </a:spcAft>
              <a:buClr>
                <a:schemeClr val="dk1"/>
              </a:buClr>
              <a:buSzPct val="100000"/>
              <a:buFont typeface="Times New Roman"/>
              <a:buChar char="•"/>
            </a:pPr>
            <a:r>
              <a:rPr b="0" baseline="0" i="0" lang="en-US" sz="2000" u="none" cap="none" strike="noStrike">
                <a:solidFill>
                  <a:schemeClr val="dk1"/>
                </a:solidFill>
                <a:latin typeface="Arial"/>
                <a:ea typeface="Arial"/>
                <a:cs typeface="Arial"/>
                <a:sym typeface="Arial"/>
              </a:rPr>
              <a:t>Crear de principio a fin</a:t>
            </a:r>
          </a:p>
          <a:p>
            <a:pPr indent="-342900" lvl="0" marL="342900" marR="0" rtl="0" algn="l">
              <a:spcBef>
                <a:spcPts val="480"/>
              </a:spcBef>
              <a:spcAft>
                <a:spcPts val="0"/>
              </a:spcAft>
              <a:buClr>
                <a:schemeClr val="dk1"/>
              </a:buClr>
              <a:buSzPct val="100000"/>
              <a:buFont typeface="Arial"/>
              <a:buChar char="•"/>
            </a:pPr>
            <a:r>
              <a:rPr b="0" baseline="0" i="0" lang="en-US" sz="2400" u="none" cap="none" strike="noStrike">
                <a:solidFill>
                  <a:schemeClr val="dk1"/>
                </a:solidFill>
                <a:latin typeface="Arial"/>
                <a:ea typeface="Arial"/>
                <a:cs typeface="Arial"/>
                <a:sym typeface="Arial"/>
              </a:rPr>
              <a:t> Práctica con el software de desarrollo</a:t>
            </a:r>
          </a:p>
        </p:txBody>
      </p:sp>
      <p:pic>
        <p:nvPicPr>
          <p:cNvPr id="1058" name="Shape 1058"/>
          <p:cNvPicPr preferRelativeResize="0"/>
          <p:nvPr/>
        </p:nvPicPr>
        <p:blipFill rotWithShape="1">
          <a:blip r:embed="rId4">
            <a:alphaModFix/>
          </a:blip>
          <a:srcRect b="0" l="0" r="0" t="0"/>
          <a:stretch/>
        </p:blipFill>
        <p:spPr>
          <a:xfrm>
            <a:off x="6440557" y="0"/>
            <a:ext cx="1286799" cy="1203601"/>
          </a:xfrm>
          <a:prstGeom prst="rect">
            <a:avLst/>
          </a:prstGeom>
          <a:noFill/>
          <a:ln>
            <a:noFill/>
          </a:ln>
        </p:spPr>
      </p:pic>
      <p:pic>
        <p:nvPicPr>
          <p:cNvPr id="1059" name="Shape 1059"/>
          <p:cNvPicPr preferRelativeResize="0"/>
          <p:nvPr/>
        </p:nvPicPr>
        <p:blipFill rotWithShape="1">
          <a:blip r:embed="rId5">
            <a:alphaModFix/>
          </a:blip>
          <a:srcRect b="0" l="0" r="0" t="0"/>
          <a:stretch/>
        </p:blipFill>
        <p:spPr>
          <a:xfrm>
            <a:off x="6403744" y="5273330"/>
            <a:ext cx="1450290" cy="1465397"/>
          </a:xfrm>
          <a:prstGeom prst="rect">
            <a:avLst/>
          </a:prstGeom>
          <a:noFill/>
          <a:ln>
            <a:noFill/>
          </a:ln>
        </p:spPr>
      </p:pic>
      <p:pic>
        <p:nvPicPr>
          <p:cNvPr id="1060" name="Shape 1060"/>
          <p:cNvPicPr preferRelativeResize="0"/>
          <p:nvPr/>
        </p:nvPicPr>
        <p:blipFill rotWithShape="1">
          <a:blip r:embed="rId6">
            <a:alphaModFix/>
          </a:blip>
          <a:srcRect b="0" l="0" r="0" t="0"/>
          <a:stretch/>
        </p:blipFill>
        <p:spPr>
          <a:xfrm>
            <a:off x="5764696" y="1511662"/>
            <a:ext cx="2914344" cy="1945139"/>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8"/>
                                        </p:tgtEl>
                                        <p:attrNameLst>
                                          <p:attrName>style.visibility</p:attrName>
                                        </p:attrNameLst>
                                      </p:cBhvr>
                                      <p:to>
                                        <p:strVal val="visible"/>
                                      </p:to>
                                    </p:set>
                                    <p:animEffect filter="fade" transition="in">
                                      <p:cBhvr>
                                        <p:cTn dur="500"/>
                                        <p:tgtEl>
                                          <p:spTgt spid="1058"/>
                                        </p:tgtEl>
                                      </p:cBhvr>
                                    </p:animEffect>
                                  </p:childTnLst>
                                </p:cTn>
                              </p:par>
                              <p:par>
                                <p:cTn fill="hold" nodeType="with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gtEl>
                                        <p:attrNameLst>
                                          <p:attrName>style.visibility</p:attrName>
                                        </p:attrNameLst>
                                      </p:cBhvr>
                                      <p:to>
                                        <p:strVal val="visible"/>
                                      </p:to>
                                    </p:set>
                                    <p:animEffect filter="fade" transition="in">
                                      <p:cBhvr>
                                        <p:cTn dur="500"/>
                                        <p:tgtEl>
                                          <p:spTgt spid="10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500"/>
                                        <p:tgtEl>
                                          <p:spTgt spid="10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9"/>
                                        </p:tgtEl>
                                        <p:attrNameLst>
                                          <p:attrName>style.visibility</p:attrName>
                                        </p:attrNameLst>
                                      </p:cBhvr>
                                      <p:to>
                                        <p:strVal val="visible"/>
                                      </p:to>
                                    </p:set>
                                    <p:animEffect filter="fade" transition="in">
                                      <p:cBhvr>
                                        <p:cTn dur="500"/>
                                        <p:tgtEl>
                                          <p:spTgt spid="10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5" name="Shape 1065"/>
        <p:cNvGrpSpPr/>
        <p:nvPr/>
      </p:nvGrpSpPr>
      <p:grpSpPr>
        <a:xfrm>
          <a:off x="0" y="0"/>
          <a:ext cx="0" cy="0"/>
          <a:chOff x="0" y="0"/>
          <a:chExt cx="0" cy="0"/>
        </a:xfrm>
      </p:grpSpPr>
      <p:pic>
        <p:nvPicPr>
          <p:cNvPr id="1066" name="Shape 1066"/>
          <p:cNvPicPr preferRelativeResize="0"/>
          <p:nvPr/>
        </p:nvPicPr>
        <p:blipFill rotWithShape="1">
          <a:blip r:embed="rId3">
            <a:alphaModFix/>
          </a:blip>
          <a:srcRect b="0" l="0" r="0" t="0"/>
          <a:stretch/>
        </p:blipFill>
        <p:spPr>
          <a:xfrm>
            <a:off x="2683566" y="2418177"/>
            <a:ext cx="3618395" cy="3907868"/>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sp>
        <p:nvSpPr>
          <p:cNvPr id="1067" name="Shape 1067"/>
          <p:cNvSpPr/>
          <p:nvPr/>
        </p:nvSpPr>
        <p:spPr>
          <a:xfrm>
            <a:off x="1723461" y="1416850"/>
            <a:ext cx="5418791" cy="707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baseline="0" i="0" lang="en-US" sz="4000" u="none" cap="none" strike="noStrike">
                <a:solidFill>
                  <a:srgbClr val="8989F3"/>
                </a:solidFill>
                <a:latin typeface="Arial"/>
                <a:ea typeface="Arial"/>
                <a:cs typeface="Arial"/>
                <a:sym typeface="Arial"/>
              </a:rPr>
              <a:t>The Webinar Network</a:t>
            </a:r>
          </a:p>
        </p:txBody>
      </p:sp>
      <p:sp>
        <p:nvSpPr>
          <p:cNvPr id="1068" name="Shape 106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3" name="Shape 1073"/>
        <p:cNvGrpSpPr/>
        <p:nvPr/>
      </p:nvGrpSpPr>
      <p:grpSpPr>
        <a:xfrm>
          <a:off x="0" y="0"/>
          <a:ext cx="0" cy="0"/>
          <a:chOff x="0" y="0"/>
          <a:chExt cx="0" cy="0"/>
        </a:xfrm>
      </p:grpSpPr>
      <p:sp>
        <p:nvSpPr>
          <p:cNvPr id="1074" name="Shape 1074"/>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Repositorio</a:t>
            </a:r>
          </a:p>
        </p:txBody>
      </p:sp>
      <p:grpSp>
        <p:nvGrpSpPr>
          <p:cNvPr id="1075" name="Shape 1075"/>
          <p:cNvGrpSpPr/>
          <p:nvPr/>
        </p:nvGrpSpPr>
        <p:grpSpPr>
          <a:xfrm>
            <a:off x="1247284" y="1423683"/>
            <a:ext cx="7114941" cy="5016933"/>
            <a:chOff x="375" y="26683"/>
            <a:chExt cx="7114941" cy="5016933"/>
          </a:xfrm>
        </p:grpSpPr>
        <p:sp>
          <p:nvSpPr>
            <p:cNvPr id="1076" name="Shape 1076"/>
            <p:cNvSpPr/>
            <p:nvPr/>
          </p:nvSpPr>
          <p:spPr>
            <a:xfrm>
              <a:off x="2434900" y="2797726"/>
              <a:ext cx="2245891" cy="2245891"/>
            </a:xfrm>
            <a:prstGeom prst="ellipse">
              <a:avLst/>
            </a:prstGeom>
            <a:solidFill>
              <a:srgbClr val="C00000"/>
            </a:solidFill>
            <a:ln>
              <a:noFill/>
            </a:ln>
          </p:spPr>
          <p:txBody>
            <a:bodyPr anchorCtr="0" anchor="ctr" bIns="91425" lIns="91425" rIns="91425" tIns="91425">
              <a:noAutofit/>
            </a:bodyPr>
            <a:lstStyle/>
            <a:p>
              <a:pPr>
                <a:spcBef>
                  <a:spcPts val="0"/>
                </a:spcBef>
                <a:buNone/>
              </a:pPr>
              <a:r>
                <a:t/>
              </a:r>
              <a:endParaRPr/>
            </a:p>
          </p:txBody>
        </p:sp>
        <p:sp>
          <p:nvSpPr>
            <p:cNvPr id="1077" name="Shape 1077"/>
            <p:cNvSpPr txBox="1"/>
            <p:nvPr/>
          </p:nvSpPr>
          <p:spPr>
            <a:xfrm>
              <a:off x="2763803" y="3126630"/>
              <a:ext cx="1588084" cy="1588084"/>
            </a:xfrm>
            <a:prstGeom prst="rect">
              <a:avLst/>
            </a:prstGeom>
            <a:noFill/>
            <a:ln>
              <a:noFill/>
            </a:ln>
          </p:spPr>
          <p:txBody>
            <a:bodyPr anchorCtr="0" anchor="ctr" bIns="30475" lIns="30475" rIns="30475" tIns="30475">
              <a:noAutofit/>
            </a:bodyPr>
            <a:lstStyle/>
            <a:p>
              <a:pPr indent="0" lvl="0" marL="0" marR="0" rtl="0" algn="ctr">
                <a:lnSpc>
                  <a:spcPct val="90000"/>
                </a:lnSpc>
                <a:spcBef>
                  <a:spcPts val="0"/>
                </a:spcBef>
                <a:spcAft>
                  <a:spcPts val="0"/>
                </a:spcAft>
                <a:buSzPct val="25000"/>
                <a:buNone/>
              </a:pPr>
              <a:r>
                <a:rPr b="0" baseline="0" i="0" lang="en-US" sz="4800" u="none" cap="none" strike="noStrike">
                  <a:solidFill>
                    <a:schemeClr val="lt1"/>
                  </a:solidFill>
                  <a:latin typeface="Arial"/>
                  <a:ea typeface="Arial"/>
                  <a:cs typeface="Arial"/>
                  <a:sym typeface="Arial"/>
                </a:rPr>
                <a:t>Sitio</a:t>
              </a:r>
            </a:p>
            <a:p>
              <a:pPr indent="0" lvl="0" marL="0" marR="0" rtl="0" algn="ctr">
                <a:lnSpc>
                  <a:spcPct val="90000"/>
                </a:lnSpc>
                <a:spcBef>
                  <a:spcPts val="1680"/>
                </a:spcBef>
                <a:spcAft>
                  <a:spcPts val="1680"/>
                </a:spcAft>
                <a:buSzPct val="25000"/>
                <a:buNone/>
              </a:pPr>
              <a:r>
                <a:rPr b="0" baseline="0" i="0" lang="en-US" sz="4800" u="none" cap="none" strike="noStrike">
                  <a:solidFill>
                    <a:schemeClr val="lt1"/>
                  </a:solidFill>
                  <a:latin typeface="Arial"/>
                  <a:ea typeface="Arial"/>
                  <a:cs typeface="Arial"/>
                  <a:sym typeface="Arial"/>
                </a:rPr>
                <a:t>Web</a:t>
              </a:r>
            </a:p>
          </p:txBody>
        </p:sp>
        <p:sp>
          <p:nvSpPr>
            <p:cNvPr id="1078" name="Shape 1078"/>
            <p:cNvSpPr/>
            <p:nvPr/>
          </p:nvSpPr>
          <p:spPr>
            <a:xfrm rot="-8700000">
              <a:off x="903314" y="2376343"/>
              <a:ext cx="1812135" cy="640078"/>
            </a:xfrm>
            <a:prstGeom prst="leftArrow">
              <a:avLst>
                <a:gd fmla="val 60000" name="adj1"/>
                <a:gd fmla="val 50000" name="adj2"/>
              </a:avLst>
            </a:prstGeom>
            <a:solidFill>
              <a:srgbClr val="BABADB"/>
            </a:solidFill>
            <a:ln>
              <a:noFill/>
            </a:ln>
          </p:spPr>
          <p:txBody>
            <a:bodyPr anchorCtr="0" anchor="ctr" bIns="91425" lIns="91425" rIns="91425" tIns="91425">
              <a:noAutofit/>
            </a:bodyPr>
            <a:lstStyle/>
            <a:p>
              <a:pPr>
                <a:spcBef>
                  <a:spcPts val="0"/>
                </a:spcBef>
                <a:buNone/>
              </a:pPr>
              <a:r>
                <a:t/>
              </a:r>
              <a:endParaRPr/>
            </a:p>
          </p:txBody>
        </p:sp>
        <p:sp>
          <p:nvSpPr>
            <p:cNvPr id="1079" name="Shape 1079"/>
            <p:cNvSpPr/>
            <p:nvPr/>
          </p:nvSpPr>
          <p:spPr>
            <a:xfrm>
              <a:off x="375" y="1323245"/>
              <a:ext cx="2133596" cy="1706876"/>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080" name="Shape 1080"/>
            <p:cNvSpPr txBox="1"/>
            <p:nvPr/>
          </p:nvSpPr>
          <p:spPr>
            <a:xfrm>
              <a:off x="50369" y="1373238"/>
              <a:ext cx="2033609" cy="1606891"/>
            </a:xfrm>
            <a:prstGeom prst="rect">
              <a:avLst/>
            </a:prstGeom>
            <a:noFill/>
            <a:ln>
              <a:noFill/>
            </a:ln>
          </p:spPr>
          <p:txBody>
            <a:bodyPr anchorCtr="0" anchor="ctr" bIns="66675" lIns="66675" rIns="66675" tIns="66675">
              <a:noAutofit/>
            </a:bodyPr>
            <a:lstStyle/>
            <a:p>
              <a:pPr indent="0" lvl="0" marL="0" marR="0" rtl="0" algn="ctr">
                <a:lnSpc>
                  <a:spcPct val="90000"/>
                </a:lnSpc>
                <a:spcBef>
                  <a:spcPts val="0"/>
                </a:spcBef>
                <a:spcAft>
                  <a:spcPts val="1225"/>
                </a:spcAft>
                <a:buSzPct val="25000"/>
                <a:buNone/>
              </a:pPr>
              <a:r>
                <a:rPr b="0" baseline="0" i="0" lang="en-US" sz="3500" u="none" cap="none" strike="noStrike">
                  <a:solidFill>
                    <a:schemeClr val="lt1"/>
                  </a:solidFill>
                  <a:latin typeface="Arial"/>
                  <a:ea typeface="Arial"/>
                  <a:cs typeface="Arial"/>
                  <a:sym typeface="Arial"/>
                </a:rPr>
                <a:t>Guias</a:t>
              </a:r>
            </a:p>
          </p:txBody>
        </p:sp>
        <p:sp>
          <p:nvSpPr>
            <p:cNvPr id="1081" name="Shape 1081"/>
            <p:cNvSpPr/>
            <p:nvPr/>
          </p:nvSpPr>
          <p:spPr>
            <a:xfrm rot="-5400000">
              <a:off x="2651779" y="1466151"/>
              <a:ext cx="1812134" cy="640079"/>
            </a:xfrm>
            <a:prstGeom prst="leftArrow">
              <a:avLst>
                <a:gd fmla="val 60000" name="adj1"/>
                <a:gd fmla="val 50000" name="adj2"/>
              </a:avLst>
            </a:prstGeom>
            <a:solidFill>
              <a:srgbClr val="BABADB"/>
            </a:solidFill>
            <a:ln>
              <a:noFill/>
            </a:ln>
          </p:spPr>
          <p:txBody>
            <a:bodyPr anchorCtr="0" anchor="ctr" bIns="91425" lIns="91425" rIns="91425" tIns="91425">
              <a:noAutofit/>
            </a:bodyPr>
            <a:lstStyle/>
            <a:p>
              <a:pPr>
                <a:spcBef>
                  <a:spcPts val="0"/>
                </a:spcBef>
                <a:buNone/>
              </a:pPr>
              <a:r>
                <a:t/>
              </a:r>
              <a:endParaRPr/>
            </a:p>
          </p:txBody>
        </p:sp>
        <p:sp>
          <p:nvSpPr>
            <p:cNvPr id="1082" name="Shape 1082"/>
            <p:cNvSpPr/>
            <p:nvPr/>
          </p:nvSpPr>
          <p:spPr>
            <a:xfrm>
              <a:off x="2491049" y="26683"/>
              <a:ext cx="2133596" cy="1706876"/>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083" name="Shape 1083"/>
            <p:cNvSpPr txBox="1"/>
            <p:nvPr/>
          </p:nvSpPr>
          <p:spPr>
            <a:xfrm>
              <a:off x="2541041" y="76677"/>
              <a:ext cx="2033609" cy="1606891"/>
            </a:xfrm>
            <a:prstGeom prst="rect">
              <a:avLst/>
            </a:prstGeom>
            <a:noFill/>
            <a:ln>
              <a:noFill/>
            </a:ln>
          </p:spPr>
          <p:txBody>
            <a:bodyPr anchorCtr="0" anchor="ctr" bIns="66675" lIns="66675" rIns="66675" tIns="66675">
              <a:noAutofit/>
            </a:bodyPr>
            <a:lstStyle/>
            <a:p>
              <a:pPr indent="0" lvl="0" marL="0" marR="0" rtl="0" algn="ctr">
                <a:lnSpc>
                  <a:spcPct val="90000"/>
                </a:lnSpc>
                <a:spcBef>
                  <a:spcPts val="0"/>
                </a:spcBef>
                <a:spcAft>
                  <a:spcPts val="0"/>
                </a:spcAft>
                <a:buSzPct val="25000"/>
                <a:buNone/>
              </a:pPr>
              <a:r>
                <a:rPr b="0" baseline="0" i="0" lang="en-US" sz="3500" u="none" cap="none" strike="noStrike">
                  <a:solidFill>
                    <a:schemeClr val="lt1"/>
                  </a:solidFill>
                  <a:latin typeface="Arial"/>
                  <a:ea typeface="Arial"/>
                  <a:cs typeface="Arial"/>
                  <a:sym typeface="Arial"/>
                </a:rPr>
                <a:t>Webinars</a:t>
              </a:r>
            </a:p>
            <a:p>
              <a:pPr indent="0" lvl="0" marL="0" marR="0" rtl="0" algn="ctr">
                <a:lnSpc>
                  <a:spcPct val="90000"/>
                </a:lnSpc>
                <a:spcBef>
                  <a:spcPts val="1225"/>
                </a:spcBef>
                <a:spcAft>
                  <a:spcPts val="1225"/>
                </a:spcAft>
                <a:buSzPct val="25000"/>
                <a:buNone/>
              </a:pPr>
              <a:r>
                <a:rPr b="0" baseline="0" i="0" lang="en-US" sz="3500" u="none" cap="none" strike="noStrike">
                  <a:solidFill>
                    <a:schemeClr val="lt1"/>
                  </a:solidFill>
                  <a:latin typeface="Arial"/>
                  <a:ea typeface="Arial"/>
                  <a:cs typeface="Arial"/>
                  <a:sym typeface="Arial"/>
                </a:rPr>
                <a:t>Futuros</a:t>
              </a:r>
            </a:p>
          </p:txBody>
        </p:sp>
        <p:sp>
          <p:nvSpPr>
            <p:cNvPr id="1084" name="Shape 1084"/>
            <p:cNvSpPr/>
            <p:nvPr/>
          </p:nvSpPr>
          <p:spPr>
            <a:xfrm rot="-2099999">
              <a:off x="4400244" y="2376344"/>
              <a:ext cx="1812135" cy="640078"/>
            </a:xfrm>
            <a:prstGeom prst="leftArrow">
              <a:avLst>
                <a:gd fmla="val 60000" name="adj1"/>
                <a:gd fmla="val 50000" name="adj2"/>
              </a:avLst>
            </a:prstGeom>
            <a:solidFill>
              <a:srgbClr val="BABADB"/>
            </a:solidFill>
            <a:ln>
              <a:noFill/>
            </a:ln>
          </p:spPr>
          <p:txBody>
            <a:bodyPr anchorCtr="0" anchor="ctr" bIns="91425" lIns="91425" rIns="91425" tIns="91425">
              <a:noAutofit/>
            </a:bodyPr>
            <a:lstStyle/>
            <a:p>
              <a:pPr>
                <a:spcBef>
                  <a:spcPts val="0"/>
                </a:spcBef>
                <a:buNone/>
              </a:pPr>
              <a:r>
                <a:t/>
              </a:r>
              <a:endParaRPr/>
            </a:p>
          </p:txBody>
        </p:sp>
        <p:sp>
          <p:nvSpPr>
            <p:cNvPr id="1085" name="Shape 1085"/>
            <p:cNvSpPr/>
            <p:nvPr/>
          </p:nvSpPr>
          <p:spPr>
            <a:xfrm>
              <a:off x="4981721" y="1323245"/>
              <a:ext cx="2133596" cy="1706876"/>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086" name="Shape 1086"/>
            <p:cNvSpPr txBox="1"/>
            <p:nvPr/>
          </p:nvSpPr>
          <p:spPr>
            <a:xfrm>
              <a:off x="5031714" y="1373238"/>
              <a:ext cx="2033609" cy="1606891"/>
            </a:xfrm>
            <a:prstGeom prst="rect">
              <a:avLst/>
            </a:prstGeom>
            <a:noFill/>
            <a:ln>
              <a:noFill/>
            </a:ln>
          </p:spPr>
          <p:txBody>
            <a:bodyPr anchorCtr="0" anchor="ctr" bIns="66675" lIns="66675" rIns="66675" tIns="66675">
              <a:noAutofit/>
            </a:bodyPr>
            <a:lstStyle/>
            <a:p>
              <a:pPr indent="0" lvl="0" marL="0" marR="0" rtl="0" algn="ctr">
                <a:lnSpc>
                  <a:spcPct val="90000"/>
                </a:lnSpc>
                <a:spcBef>
                  <a:spcPts val="0"/>
                </a:spcBef>
                <a:spcAft>
                  <a:spcPts val="0"/>
                </a:spcAft>
                <a:buSzPct val="25000"/>
                <a:buNone/>
              </a:pPr>
              <a:r>
                <a:rPr b="0" baseline="0" i="0" lang="en-US" sz="3500" u="none" cap="none" strike="noStrike">
                  <a:solidFill>
                    <a:schemeClr val="lt1"/>
                  </a:solidFill>
                  <a:latin typeface="Arial"/>
                  <a:ea typeface="Arial"/>
                  <a:cs typeface="Arial"/>
                  <a:sym typeface="Arial"/>
                </a:rPr>
                <a:t>Webinars</a:t>
              </a:r>
            </a:p>
            <a:p>
              <a:pPr indent="0" lvl="0" marL="0" marR="0" rtl="0" algn="ctr">
                <a:lnSpc>
                  <a:spcPct val="90000"/>
                </a:lnSpc>
                <a:spcBef>
                  <a:spcPts val="1225"/>
                </a:spcBef>
                <a:spcAft>
                  <a:spcPts val="1225"/>
                </a:spcAft>
                <a:buSzPct val="25000"/>
                <a:buNone/>
              </a:pPr>
              <a:r>
                <a:rPr b="0" baseline="0" i="0" lang="en-US" sz="3500" u="none" cap="none" strike="noStrike">
                  <a:solidFill>
                    <a:schemeClr val="lt1"/>
                  </a:solidFill>
                  <a:latin typeface="Arial"/>
                  <a:ea typeface="Arial"/>
                  <a:cs typeface="Arial"/>
                  <a:sym typeface="Arial"/>
                </a:rPr>
                <a:t>pasados</a:t>
              </a:r>
            </a:p>
          </p:txBody>
        </p:sp>
      </p:gr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0" name="Shape 1090"/>
        <p:cNvGrpSpPr/>
        <p:nvPr/>
      </p:nvGrpSpPr>
      <p:grpSpPr>
        <a:xfrm>
          <a:off x="0" y="0"/>
          <a:ext cx="0" cy="0"/>
          <a:chOff x="0" y="0"/>
          <a:chExt cx="0" cy="0"/>
        </a:xfrm>
      </p:grpSpPr>
      <p:sp>
        <p:nvSpPr>
          <p:cNvPr id="1091" name="Shape 1091"/>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The Webinar Project</a:t>
            </a:r>
          </a:p>
        </p:txBody>
      </p:sp>
      <p:sp>
        <p:nvSpPr>
          <p:cNvPr id="1092" name="Shape 1092"/>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1093" name="Shape 1093"/>
          <p:cNvSpPr txBox="1"/>
          <p:nvPr/>
        </p:nvSpPr>
        <p:spPr>
          <a:xfrm>
            <a:off x="9944100" y="2324100"/>
            <a:ext cx="3162300" cy="83099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Imagen de webinar site</a:t>
            </a:r>
          </a:p>
        </p:txBody>
      </p:sp>
      <p:pic>
        <p:nvPicPr>
          <p:cNvPr id="1094" name="Shape 1094"/>
          <p:cNvPicPr preferRelativeResize="0"/>
          <p:nvPr/>
        </p:nvPicPr>
        <p:blipFill rotWithShape="1">
          <a:blip r:embed="rId3">
            <a:alphaModFix/>
          </a:blip>
          <a:srcRect b="0" l="0" r="0" t="0"/>
          <a:stretch/>
        </p:blipFill>
        <p:spPr>
          <a:xfrm>
            <a:off x="0" y="1114616"/>
            <a:ext cx="9144000" cy="5155006"/>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9" name="Shape 1099"/>
        <p:cNvGrpSpPr/>
        <p:nvPr/>
      </p:nvGrpSpPr>
      <p:grpSpPr>
        <a:xfrm>
          <a:off x="0" y="0"/>
          <a:ext cx="0" cy="0"/>
          <a:chOff x="0" y="0"/>
          <a:chExt cx="0" cy="0"/>
        </a:xfrm>
      </p:grpSpPr>
      <p:sp>
        <p:nvSpPr>
          <p:cNvPr id="1100" name="Shape 1100"/>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The Webinar Project</a:t>
            </a:r>
          </a:p>
        </p:txBody>
      </p:sp>
      <p:pic>
        <p:nvPicPr>
          <p:cNvPr id="1101" name="Shape 1101"/>
          <p:cNvPicPr preferRelativeResize="0"/>
          <p:nvPr/>
        </p:nvPicPr>
        <p:blipFill rotWithShape="1">
          <a:blip r:embed="rId3">
            <a:alphaModFix/>
          </a:blip>
          <a:srcRect b="0" l="0" r="0" t="0"/>
          <a:stretch/>
        </p:blipFill>
        <p:spPr>
          <a:xfrm>
            <a:off x="76201" y="1323123"/>
            <a:ext cx="8972549" cy="5463439"/>
          </a:xfrm>
          <a:prstGeom prst="rect">
            <a:avLst/>
          </a:prstGeom>
          <a:noFill/>
          <a:ln>
            <a:noFill/>
          </a:ln>
        </p:spPr>
      </p:pic>
      <p:sp>
        <p:nvSpPr>
          <p:cNvPr id="1102" name="Shape 1102"/>
          <p:cNvSpPr/>
          <p:nvPr/>
        </p:nvSpPr>
        <p:spPr>
          <a:xfrm>
            <a:off x="603849" y="1086928"/>
            <a:ext cx="1104180" cy="810883"/>
          </a:xfrm>
          <a:prstGeom prst="roundRect">
            <a:avLst>
              <a:gd fmla="val 16667" name="adj"/>
            </a:avLst>
          </a:prstGeom>
          <a:noFill/>
          <a:ln cap="flat" cmpd="sng" w="34925">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6" name="Shape 1106"/>
        <p:cNvGrpSpPr/>
        <p:nvPr/>
      </p:nvGrpSpPr>
      <p:grpSpPr>
        <a:xfrm>
          <a:off x="0" y="0"/>
          <a:ext cx="0" cy="0"/>
          <a:chOff x="0" y="0"/>
          <a:chExt cx="0" cy="0"/>
        </a:xfrm>
      </p:grpSpPr>
      <p:sp>
        <p:nvSpPr>
          <p:cNvPr id="1107" name="Shape 1107"/>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pic>
        <p:nvPicPr>
          <p:cNvPr id="1108" name="Shape 1108"/>
          <p:cNvPicPr preferRelativeResize="0"/>
          <p:nvPr/>
        </p:nvPicPr>
        <p:blipFill rotWithShape="1">
          <a:blip r:embed="rId3">
            <a:alphaModFix/>
          </a:blip>
          <a:srcRect b="0" l="0" r="0" t="0"/>
          <a:stretch/>
        </p:blipFill>
        <p:spPr>
          <a:xfrm>
            <a:off x="116378" y="163267"/>
            <a:ext cx="9027621" cy="592667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sp>
        <p:nvSpPr>
          <p:cNvPr id="121" name="Shape 121"/>
          <p:cNvSpPr/>
          <p:nvPr/>
        </p:nvSpPr>
        <p:spPr>
          <a:xfrm>
            <a:off x="956603" y="1358658"/>
            <a:ext cx="7568417" cy="193899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“Cualquier </a:t>
            </a:r>
            <a:r>
              <a:rPr b="1" baseline="0" i="0" lang="en-US" sz="2400" u="none" cap="none" strike="noStrike">
                <a:solidFill>
                  <a:srgbClr val="C00000"/>
                </a:solidFill>
                <a:latin typeface="Arial"/>
                <a:ea typeface="Arial"/>
                <a:cs typeface="Arial"/>
                <a:sym typeface="Arial"/>
              </a:rPr>
              <a:t>intervención educativa</a:t>
            </a:r>
            <a:r>
              <a:rPr b="0" baseline="0" i="0" lang="en-US" sz="2400" u="none" cap="none" strike="noStrike">
                <a:solidFill>
                  <a:schemeClr val="dk1"/>
                </a:solidFill>
                <a:latin typeface="Arial"/>
                <a:ea typeface="Arial"/>
                <a:cs typeface="Arial"/>
                <a:sym typeface="Arial"/>
              </a:rPr>
              <a:t>, </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que está almacenada o usa un  </a:t>
            </a:r>
          </a:p>
          <a:p>
            <a:pPr indent="0" lvl="0" marL="0" marR="0" rtl="0" algn="ctr">
              <a:spcBef>
                <a:spcPts val="0"/>
              </a:spcBef>
              <a:spcAft>
                <a:spcPts val="0"/>
              </a:spcAft>
              <a:buSzPct val="25000"/>
              <a:buNone/>
            </a:pPr>
            <a:r>
              <a:rPr b="1" baseline="0" i="0" lang="en-US" sz="2400" u="none" cap="none" strike="noStrike">
                <a:solidFill>
                  <a:srgbClr val="C00000"/>
                </a:solidFill>
                <a:latin typeface="Arial"/>
                <a:ea typeface="Arial"/>
                <a:cs typeface="Arial"/>
                <a:sym typeface="Arial"/>
              </a:rPr>
              <a:t>medio electrónico </a:t>
            </a:r>
            <a:r>
              <a:rPr b="0" baseline="0" i="0" lang="en-US" sz="2400" u="none" cap="none" strike="noStrike">
                <a:solidFill>
                  <a:schemeClr val="dk1"/>
                </a:solidFill>
                <a:latin typeface="Arial"/>
                <a:ea typeface="Arial"/>
                <a:cs typeface="Arial"/>
                <a:sym typeface="Arial"/>
              </a:rPr>
              <a:t>para su transmisión </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y que  </a:t>
            </a:r>
            <a:r>
              <a:rPr b="1" baseline="0" i="0" lang="en-US" sz="2400" u="none" cap="none" strike="noStrike">
                <a:solidFill>
                  <a:srgbClr val="C00000"/>
                </a:solidFill>
                <a:latin typeface="Arial"/>
                <a:ea typeface="Arial"/>
                <a:cs typeface="Arial"/>
                <a:sym typeface="Arial"/>
              </a:rPr>
              <a:t>no requiere </a:t>
            </a:r>
            <a:r>
              <a:rPr b="0" baseline="0" i="0" lang="en-US" sz="2400" u="none" cap="none" strike="noStrike">
                <a:solidFill>
                  <a:schemeClr val="dk1"/>
                </a:solidFill>
                <a:latin typeface="Arial"/>
                <a:ea typeface="Arial"/>
                <a:cs typeface="Arial"/>
                <a:sym typeface="Arial"/>
              </a:rPr>
              <a:t>la presencia de un </a:t>
            </a:r>
            <a:r>
              <a:rPr b="1" baseline="0" i="0" lang="en-US" sz="2400" u="none" cap="none" strike="noStrike">
                <a:solidFill>
                  <a:srgbClr val="C00000"/>
                </a:solidFill>
                <a:latin typeface="Arial"/>
                <a:ea typeface="Arial"/>
                <a:cs typeface="Arial"/>
                <a:sym typeface="Arial"/>
              </a:rPr>
              <a:t>profesor</a:t>
            </a:r>
            <a:r>
              <a:rPr b="0" baseline="0" i="0" lang="en-US" sz="2400" u="none" cap="none" strike="noStrike">
                <a:solidFill>
                  <a:schemeClr val="dk1"/>
                </a:solidFill>
                <a:latin typeface="Arial"/>
                <a:ea typeface="Arial"/>
                <a:cs typeface="Arial"/>
                <a:sym typeface="Arial"/>
              </a:rPr>
              <a:t> en el </a:t>
            </a:r>
            <a:r>
              <a:rPr b="1" baseline="0" i="0" lang="en-US" sz="2400" u="none" cap="none" strike="noStrike">
                <a:solidFill>
                  <a:srgbClr val="C00000"/>
                </a:solidFill>
                <a:latin typeface="Arial"/>
                <a:ea typeface="Arial"/>
                <a:cs typeface="Arial"/>
                <a:sym typeface="Arial"/>
              </a:rPr>
              <a:t>mismo espacio físico</a:t>
            </a:r>
            <a:r>
              <a:rPr b="0" baseline="0" i="0" lang="en-US" sz="2400" u="none" cap="none" strike="noStrike">
                <a:solidFill>
                  <a:schemeClr val="dk1"/>
                </a:solidFill>
                <a:latin typeface="Arial"/>
                <a:ea typeface="Arial"/>
                <a:cs typeface="Arial"/>
                <a:sym typeface="Arial"/>
              </a:rPr>
              <a:t> donde están los estudiantes”</a:t>
            </a:r>
          </a:p>
        </p:txBody>
      </p:sp>
      <p:sp>
        <p:nvSpPr>
          <p:cNvPr id="122" name="Shape 122"/>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3" name="Shape 123"/>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124" name="Shape 124"/>
          <p:cNvPicPr preferRelativeResize="0"/>
          <p:nvPr/>
        </p:nvPicPr>
        <p:blipFill rotWithShape="1">
          <a:blip r:embed="rId3">
            <a:alphaModFix/>
          </a:blip>
          <a:srcRect b="0" l="0" r="0" t="0"/>
          <a:stretch/>
        </p:blipFill>
        <p:spPr>
          <a:xfrm>
            <a:off x="352521" y="3505248"/>
            <a:ext cx="2438399" cy="2438399"/>
          </a:xfrm>
          <a:prstGeom prst="rect">
            <a:avLst/>
          </a:prstGeom>
          <a:noFill/>
          <a:ln>
            <a:noFill/>
          </a:ln>
        </p:spPr>
      </p:pic>
      <p:pic>
        <p:nvPicPr>
          <p:cNvPr id="125" name="Shape 125"/>
          <p:cNvPicPr preferRelativeResize="0"/>
          <p:nvPr/>
        </p:nvPicPr>
        <p:blipFill rotWithShape="1">
          <a:blip r:embed="rId4">
            <a:alphaModFix/>
          </a:blip>
          <a:srcRect b="0" l="0" r="0" t="0"/>
          <a:stretch/>
        </p:blipFill>
        <p:spPr>
          <a:xfrm>
            <a:off x="3083730" y="4037426"/>
            <a:ext cx="1547563" cy="1095467"/>
          </a:xfrm>
          <a:prstGeom prst="rect">
            <a:avLst/>
          </a:prstGeom>
          <a:noFill/>
          <a:ln>
            <a:noFill/>
          </a:ln>
        </p:spPr>
      </p:pic>
      <p:pic>
        <p:nvPicPr>
          <p:cNvPr id="126" name="Shape 126"/>
          <p:cNvPicPr preferRelativeResize="0"/>
          <p:nvPr/>
        </p:nvPicPr>
        <p:blipFill rotWithShape="1">
          <a:blip r:embed="rId5">
            <a:alphaModFix/>
          </a:blip>
          <a:srcRect b="0" l="0" r="0" t="0"/>
          <a:stretch/>
        </p:blipFill>
        <p:spPr>
          <a:xfrm>
            <a:off x="5050303" y="3559125"/>
            <a:ext cx="3801079" cy="3037927"/>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5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5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5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2" name="Shape 1112"/>
        <p:cNvGrpSpPr/>
        <p:nvPr/>
      </p:nvGrpSpPr>
      <p:grpSpPr>
        <a:xfrm>
          <a:off x="0" y="0"/>
          <a:ext cx="0" cy="0"/>
          <a:chOff x="0" y="0"/>
          <a:chExt cx="0" cy="0"/>
        </a:xfrm>
      </p:grpSpPr>
      <p:pic>
        <p:nvPicPr>
          <p:cNvPr id="1113" name="Shape 1113"/>
          <p:cNvPicPr preferRelativeResize="0"/>
          <p:nvPr/>
        </p:nvPicPr>
        <p:blipFill rotWithShape="1">
          <a:blip r:embed="rId3">
            <a:alphaModFix/>
          </a:blip>
          <a:srcRect b="0" l="0" r="0" t="0"/>
          <a:stretch/>
        </p:blipFill>
        <p:spPr>
          <a:xfrm>
            <a:off x="0" y="1069675"/>
            <a:ext cx="9173742" cy="5145388"/>
          </a:xfrm>
          <a:prstGeom prst="rect">
            <a:avLst/>
          </a:prstGeom>
          <a:noFill/>
          <a:ln>
            <a:noFill/>
          </a:ln>
        </p:spPr>
      </p:pic>
      <p:sp>
        <p:nvSpPr>
          <p:cNvPr id="1114" name="Shape 1114"/>
          <p:cNvSpPr/>
          <p:nvPr/>
        </p:nvSpPr>
        <p:spPr>
          <a:xfrm>
            <a:off x="1518250" y="948904"/>
            <a:ext cx="1570007" cy="810883"/>
          </a:xfrm>
          <a:prstGeom prst="roundRect">
            <a:avLst>
              <a:gd fmla="val 16667" name="adj"/>
            </a:avLst>
          </a:prstGeom>
          <a:noFill/>
          <a:ln cap="flat" cmpd="sng" w="34925">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8" name="Shape 1118"/>
        <p:cNvGrpSpPr/>
        <p:nvPr/>
      </p:nvGrpSpPr>
      <p:grpSpPr>
        <a:xfrm>
          <a:off x="0" y="0"/>
          <a:ext cx="0" cy="0"/>
          <a:chOff x="0" y="0"/>
          <a:chExt cx="0" cy="0"/>
        </a:xfrm>
      </p:grpSpPr>
      <p:pic>
        <p:nvPicPr>
          <p:cNvPr id="1119" name="Shape 1119"/>
          <p:cNvPicPr preferRelativeResize="0"/>
          <p:nvPr/>
        </p:nvPicPr>
        <p:blipFill rotWithShape="1">
          <a:blip r:embed="rId3">
            <a:alphaModFix/>
          </a:blip>
          <a:srcRect b="0" l="0" r="0" t="0"/>
          <a:stretch/>
        </p:blipFill>
        <p:spPr>
          <a:xfrm>
            <a:off x="0" y="1032637"/>
            <a:ext cx="9023230" cy="5306249"/>
          </a:xfrm>
          <a:prstGeom prst="rect">
            <a:avLst/>
          </a:prstGeom>
          <a:noFill/>
          <a:ln>
            <a:noFill/>
          </a:ln>
        </p:spPr>
      </p:pic>
      <p:sp>
        <p:nvSpPr>
          <p:cNvPr id="1120" name="Shape 1120"/>
          <p:cNvSpPr/>
          <p:nvPr/>
        </p:nvSpPr>
        <p:spPr>
          <a:xfrm>
            <a:off x="4192437" y="845387"/>
            <a:ext cx="2656937" cy="810883"/>
          </a:xfrm>
          <a:prstGeom prst="roundRect">
            <a:avLst>
              <a:gd fmla="val 16667" name="adj"/>
            </a:avLst>
          </a:prstGeom>
          <a:noFill/>
          <a:ln cap="flat" cmpd="sng" w="34925">
            <a:solidFill>
              <a:srgbClr val="C00000"/>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4" name="Shape 1124"/>
        <p:cNvGrpSpPr/>
        <p:nvPr/>
      </p:nvGrpSpPr>
      <p:grpSpPr>
        <a:xfrm>
          <a:off x="0" y="0"/>
          <a:ext cx="0" cy="0"/>
          <a:chOff x="0" y="0"/>
          <a:chExt cx="0" cy="0"/>
        </a:xfrm>
      </p:grpSpPr>
      <p:pic>
        <p:nvPicPr>
          <p:cNvPr id="1125" name="Shape 1125"/>
          <p:cNvPicPr preferRelativeResize="0"/>
          <p:nvPr/>
        </p:nvPicPr>
        <p:blipFill rotWithShape="1">
          <a:blip r:embed="rId3">
            <a:alphaModFix/>
          </a:blip>
          <a:srcRect b="0" l="0" r="0" t="0"/>
          <a:stretch/>
        </p:blipFill>
        <p:spPr>
          <a:xfrm>
            <a:off x="777464" y="4662969"/>
            <a:ext cx="7589070" cy="1686460"/>
          </a:xfrm>
          <a:prstGeom prst="rect">
            <a:avLst/>
          </a:prstGeom>
          <a:noFill/>
          <a:ln>
            <a:noFill/>
          </a:ln>
        </p:spPr>
      </p:pic>
      <p:pic>
        <p:nvPicPr>
          <p:cNvPr id="1126" name="Shape 1126"/>
          <p:cNvPicPr preferRelativeResize="0"/>
          <p:nvPr/>
        </p:nvPicPr>
        <p:blipFill rotWithShape="1">
          <a:blip r:embed="rId4">
            <a:alphaModFix/>
          </a:blip>
          <a:srcRect b="0" l="0" r="0" t="0"/>
          <a:stretch/>
        </p:blipFill>
        <p:spPr>
          <a:xfrm>
            <a:off x="1990243" y="1551395"/>
            <a:ext cx="4651760" cy="3260761"/>
          </a:xfrm>
          <a:prstGeom prst="rect">
            <a:avLst/>
          </a:prstGeom>
          <a:noFill/>
          <a:ln>
            <a:noFill/>
          </a:ln>
        </p:spPr>
      </p:pic>
      <p:sp>
        <p:nvSpPr>
          <p:cNvPr id="1127" name="Shape 1127"/>
          <p:cNvSpPr txBox="1"/>
          <p:nvPr/>
        </p:nvSpPr>
        <p:spPr>
          <a:xfrm>
            <a:off x="533400" y="113876"/>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Synchronous E-learning</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1" name="Shape 1131"/>
        <p:cNvGrpSpPr/>
        <p:nvPr/>
      </p:nvGrpSpPr>
      <p:grpSpPr>
        <a:xfrm>
          <a:off x="0" y="0"/>
          <a:ext cx="0" cy="0"/>
          <a:chOff x="0" y="0"/>
          <a:chExt cx="0" cy="0"/>
        </a:xfrm>
      </p:grpSpPr>
      <p:sp>
        <p:nvSpPr>
          <p:cNvPr id="1132" name="Shape 113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How it works</a:t>
            </a:r>
          </a:p>
        </p:txBody>
      </p:sp>
      <p:grpSp>
        <p:nvGrpSpPr>
          <p:cNvPr id="1133" name="Shape 1133"/>
          <p:cNvGrpSpPr/>
          <p:nvPr/>
        </p:nvGrpSpPr>
        <p:grpSpPr>
          <a:xfrm>
            <a:off x="285719" y="3571930"/>
            <a:ext cx="8572560" cy="4063999"/>
            <a:chOff x="0" y="0"/>
            <a:chExt cx="8572560" cy="4063999"/>
          </a:xfrm>
        </p:grpSpPr>
        <p:sp>
          <p:nvSpPr>
            <p:cNvPr id="1134" name="Shape 1134"/>
            <p:cNvSpPr/>
            <p:nvPr/>
          </p:nvSpPr>
          <p:spPr>
            <a:xfrm>
              <a:off x="0" y="1219199"/>
              <a:ext cx="8572560" cy="1625599"/>
            </a:xfrm>
            <a:prstGeom prst="notchedRightArrow">
              <a:avLst>
                <a:gd fmla="val 50000" name="adj1"/>
                <a:gd fmla="val 50000" name="adj2"/>
              </a:avLst>
            </a:prstGeom>
            <a:gradFill>
              <a:gsLst>
                <a:gs pos="0">
                  <a:srgbClr val="D3D3EC"/>
                </a:gs>
                <a:gs pos="100000">
                  <a:srgbClr val="EFEF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135" name="Shape 1135"/>
            <p:cNvSpPr/>
            <p:nvPr/>
          </p:nvSpPr>
          <p:spPr>
            <a:xfrm>
              <a:off x="305" y="0"/>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36" name="Shape 1136"/>
            <p:cNvSpPr txBox="1"/>
            <p:nvPr/>
          </p:nvSpPr>
          <p:spPr>
            <a:xfrm>
              <a:off x="305" y="0"/>
              <a:ext cx="923914" cy="1625599"/>
            </a:xfrm>
            <a:prstGeom prst="rect">
              <a:avLst/>
            </a:prstGeom>
            <a:noFill/>
            <a:ln>
              <a:noFill/>
            </a:ln>
          </p:spPr>
          <p:txBody>
            <a:bodyPr anchorCtr="0" anchor="b"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1</a:t>
              </a:r>
            </a:p>
          </p:txBody>
        </p:sp>
        <p:sp>
          <p:nvSpPr>
            <p:cNvPr id="1137" name="Shape 1137"/>
            <p:cNvSpPr/>
            <p:nvPr/>
          </p:nvSpPr>
          <p:spPr>
            <a:xfrm>
              <a:off x="259062" y="1828800"/>
              <a:ext cx="406399" cy="406399"/>
            </a:xfrm>
            <a:prstGeom prst="ellipse">
              <a:avLst/>
            </a:prstGeom>
            <a:solidFill>
              <a:srgbClr val="FF0000"/>
            </a:solidFill>
            <a:ln>
              <a:noFill/>
            </a:ln>
          </p:spPr>
          <p:txBody>
            <a:bodyPr anchorCtr="0" anchor="ctr" bIns="91425" lIns="91425" rIns="91425" tIns="91425">
              <a:noAutofit/>
            </a:bodyPr>
            <a:lstStyle/>
            <a:p>
              <a:pPr>
                <a:spcBef>
                  <a:spcPts val="0"/>
                </a:spcBef>
                <a:buNone/>
              </a:pPr>
              <a:r>
                <a:t/>
              </a:r>
              <a:endParaRPr/>
            </a:p>
          </p:txBody>
        </p:sp>
        <p:sp>
          <p:nvSpPr>
            <p:cNvPr id="1138" name="Shape 1138"/>
            <p:cNvSpPr/>
            <p:nvPr/>
          </p:nvSpPr>
          <p:spPr>
            <a:xfrm>
              <a:off x="970416" y="2438399"/>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39" name="Shape 1139"/>
            <p:cNvSpPr txBox="1"/>
            <p:nvPr/>
          </p:nvSpPr>
          <p:spPr>
            <a:xfrm>
              <a:off x="970416" y="2438399"/>
              <a:ext cx="923914" cy="1625599"/>
            </a:xfrm>
            <a:prstGeom prst="rect">
              <a:avLst/>
            </a:prstGeom>
            <a:noFill/>
            <a:ln>
              <a:noFill/>
            </a:ln>
          </p:spPr>
          <p:txBody>
            <a:bodyPr anchorCtr="0" anchor="t"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2</a:t>
              </a:r>
            </a:p>
          </p:txBody>
        </p:sp>
        <p:sp>
          <p:nvSpPr>
            <p:cNvPr id="1140" name="Shape 1140"/>
            <p:cNvSpPr/>
            <p:nvPr/>
          </p:nvSpPr>
          <p:spPr>
            <a:xfrm>
              <a:off x="1229174"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141" name="Shape 1141"/>
            <p:cNvSpPr/>
            <p:nvPr/>
          </p:nvSpPr>
          <p:spPr>
            <a:xfrm>
              <a:off x="1940526" y="15767"/>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42" name="Shape 1142"/>
            <p:cNvSpPr txBox="1"/>
            <p:nvPr/>
          </p:nvSpPr>
          <p:spPr>
            <a:xfrm>
              <a:off x="1940526" y="15767"/>
              <a:ext cx="923914" cy="1625599"/>
            </a:xfrm>
            <a:prstGeom prst="rect">
              <a:avLst/>
            </a:prstGeom>
            <a:noFill/>
            <a:ln>
              <a:noFill/>
            </a:ln>
          </p:spPr>
          <p:txBody>
            <a:bodyPr anchorCtr="0" anchor="b"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3</a:t>
              </a:r>
            </a:p>
          </p:txBody>
        </p:sp>
        <p:sp>
          <p:nvSpPr>
            <p:cNvPr id="1143" name="Shape 1143"/>
            <p:cNvSpPr/>
            <p:nvPr/>
          </p:nvSpPr>
          <p:spPr>
            <a:xfrm>
              <a:off x="2199284"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144" name="Shape 1144"/>
            <p:cNvSpPr/>
            <p:nvPr/>
          </p:nvSpPr>
          <p:spPr>
            <a:xfrm>
              <a:off x="2910638" y="2438399"/>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45" name="Shape 1145"/>
            <p:cNvSpPr txBox="1"/>
            <p:nvPr/>
          </p:nvSpPr>
          <p:spPr>
            <a:xfrm>
              <a:off x="2910638" y="2438399"/>
              <a:ext cx="923914" cy="1625599"/>
            </a:xfrm>
            <a:prstGeom prst="rect">
              <a:avLst/>
            </a:prstGeom>
            <a:noFill/>
            <a:ln>
              <a:noFill/>
            </a:ln>
          </p:spPr>
          <p:txBody>
            <a:bodyPr anchorCtr="0" anchor="t"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4</a:t>
              </a:r>
            </a:p>
          </p:txBody>
        </p:sp>
        <p:sp>
          <p:nvSpPr>
            <p:cNvPr id="1146" name="Shape 1146"/>
            <p:cNvSpPr/>
            <p:nvPr/>
          </p:nvSpPr>
          <p:spPr>
            <a:xfrm>
              <a:off x="3169396"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147" name="Shape 1147"/>
            <p:cNvSpPr/>
            <p:nvPr/>
          </p:nvSpPr>
          <p:spPr>
            <a:xfrm>
              <a:off x="3880748" y="0"/>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48" name="Shape 1148"/>
            <p:cNvSpPr txBox="1"/>
            <p:nvPr/>
          </p:nvSpPr>
          <p:spPr>
            <a:xfrm>
              <a:off x="3880748" y="0"/>
              <a:ext cx="923914" cy="1625599"/>
            </a:xfrm>
            <a:prstGeom prst="rect">
              <a:avLst/>
            </a:prstGeom>
            <a:noFill/>
            <a:ln>
              <a:noFill/>
            </a:ln>
          </p:spPr>
          <p:txBody>
            <a:bodyPr anchorCtr="0" anchor="b"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5</a:t>
              </a:r>
            </a:p>
          </p:txBody>
        </p:sp>
        <p:sp>
          <p:nvSpPr>
            <p:cNvPr id="1149" name="Shape 1149"/>
            <p:cNvSpPr/>
            <p:nvPr/>
          </p:nvSpPr>
          <p:spPr>
            <a:xfrm>
              <a:off x="4139507"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150" name="Shape 1150"/>
            <p:cNvSpPr/>
            <p:nvPr/>
          </p:nvSpPr>
          <p:spPr>
            <a:xfrm>
              <a:off x="4850860" y="2438399"/>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51" name="Shape 1151"/>
            <p:cNvSpPr txBox="1"/>
            <p:nvPr/>
          </p:nvSpPr>
          <p:spPr>
            <a:xfrm>
              <a:off x="4850860" y="2438399"/>
              <a:ext cx="923914" cy="1625599"/>
            </a:xfrm>
            <a:prstGeom prst="rect">
              <a:avLst/>
            </a:prstGeom>
            <a:noFill/>
            <a:ln>
              <a:noFill/>
            </a:ln>
          </p:spPr>
          <p:txBody>
            <a:bodyPr anchorCtr="0" anchor="t"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6</a:t>
              </a:r>
            </a:p>
          </p:txBody>
        </p:sp>
        <p:sp>
          <p:nvSpPr>
            <p:cNvPr id="1152" name="Shape 1152"/>
            <p:cNvSpPr/>
            <p:nvPr/>
          </p:nvSpPr>
          <p:spPr>
            <a:xfrm>
              <a:off x="5109617"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153" name="Shape 1153"/>
            <p:cNvSpPr/>
            <p:nvPr/>
          </p:nvSpPr>
          <p:spPr>
            <a:xfrm>
              <a:off x="5820971" y="0"/>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54" name="Shape 1154"/>
            <p:cNvSpPr txBox="1"/>
            <p:nvPr/>
          </p:nvSpPr>
          <p:spPr>
            <a:xfrm>
              <a:off x="5820971" y="0"/>
              <a:ext cx="923914" cy="1625599"/>
            </a:xfrm>
            <a:prstGeom prst="rect">
              <a:avLst/>
            </a:prstGeom>
            <a:noFill/>
            <a:ln>
              <a:noFill/>
            </a:ln>
          </p:spPr>
          <p:txBody>
            <a:bodyPr anchorCtr="0" anchor="b"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7</a:t>
              </a:r>
            </a:p>
          </p:txBody>
        </p:sp>
        <p:sp>
          <p:nvSpPr>
            <p:cNvPr id="1155" name="Shape 1155"/>
            <p:cNvSpPr/>
            <p:nvPr/>
          </p:nvSpPr>
          <p:spPr>
            <a:xfrm>
              <a:off x="6079728"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156" name="Shape 1156"/>
            <p:cNvSpPr/>
            <p:nvPr/>
          </p:nvSpPr>
          <p:spPr>
            <a:xfrm>
              <a:off x="6791082" y="2438399"/>
              <a:ext cx="923914" cy="1625599"/>
            </a:xfrm>
            <a:prstGeom prst="rect">
              <a:avLst/>
            </a:prstGeom>
            <a:noFill/>
            <a:ln>
              <a:noFill/>
            </a:ln>
          </p:spPr>
          <p:txBody>
            <a:bodyPr anchorCtr="0" anchor="ctr" bIns="91425" lIns="91425" rIns="91425" tIns="91425">
              <a:noAutofit/>
            </a:bodyPr>
            <a:lstStyle/>
            <a:p>
              <a:pPr>
                <a:spcBef>
                  <a:spcPts val="0"/>
                </a:spcBef>
                <a:buNone/>
              </a:pPr>
              <a:r>
                <a:t/>
              </a:r>
              <a:endParaRPr/>
            </a:p>
          </p:txBody>
        </p:sp>
        <p:sp>
          <p:nvSpPr>
            <p:cNvPr id="1157" name="Shape 1157"/>
            <p:cNvSpPr txBox="1"/>
            <p:nvPr/>
          </p:nvSpPr>
          <p:spPr>
            <a:xfrm>
              <a:off x="6791082" y="2438399"/>
              <a:ext cx="923914" cy="1625599"/>
            </a:xfrm>
            <a:prstGeom prst="rect">
              <a:avLst/>
            </a:prstGeom>
            <a:noFill/>
            <a:ln>
              <a:noFill/>
            </a:ln>
          </p:spPr>
          <p:txBody>
            <a:bodyPr anchorCtr="0" anchor="t" bIns="113775" lIns="113775" rIns="113775" tIns="113775">
              <a:noAutofit/>
            </a:bodyPr>
            <a:lstStyle/>
            <a:p>
              <a:pPr indent="0" lvl="0" marL="0" marR="0" rtl="0" algn="ctr">
                <a:lnSpc>
                  <a:spcPct val="90000"/>
                </a:lnSpc>
                <a:spcBef>
                  <a:spcPts val="0"/>
                </a:spcBef>
                <a:spcAft>
                  <a:spcPts val="560"/>
                </a:spcAft>
                <a:buSzPct val="25000"/>
                <a:buNone/>
              </a:pPr>
              <a:r>
                <a:rPr b="0" baseline="0" i="0" lang="en-US" sz="1600" u="none" cap="none" strike="noStrike">
                  <a:solidFill>
                    <a:schemeClr val="dk1"/>
                  </a:solidFill>
                  <a:latin typeface="Arial"/>
                  <a:ea typeface="Arial"/>
                  <a:cs typeface="Arial"/>
                  <a:sym typeface="Arial"/>
                </a:rPr>
                <a:t>Week 8</a:t>
              </a:r>
            </a:p>
          </p:txBody>
        </p:sp>
        <p:sp>
          <p:nvSpPr>
            <p:cNvPr id="1158" name="Shape 1158"/>
            <p:cNvSpPr/>
            <p:nvPr/>
          </p:nvSpPr>
          <p:spPr>
            <a:xfrm>
              <a:off x="7049839" y="1828800"/>
              <a:ext cx="406399" cy="406399"/>
            </a:xfrm>
            <a:prstGeom prst="ellipse">
              <a:avLst/>
            </a:prstGeom>
            <a:gradFill>
              <a:gsLst>
                <a:gs pos="0">
                  <a:srgbClr val="2020A8"/>
                </a:gs>
                <a:gs pos="100000">
                  <a:srgbClr val="ADADFF"/>
                </a:gs>
              </a:gsLst>
              <a:lin ang="16200000" scaled="0"/>
            </a:gradFill>
            <a:ln>
              <a:noFill/>
            </a:ln>
          </p:spPr>
          <p:txBody>
            <a:bodyPr anchorCtr="0" anchor="ctr" bIns="91425" lIns="91425" rIns="91425" tIns="91425">
              <a:noAutofit/>
            </a:bodyPr>
            <a:lstStyle/>
            <a:p>
              <a:pPr>
                <a:spcBef>
                  <a:spcPts val="0"/>
                </a:spcBef>
                <a:buNone/>
              </a:pPr>
              <a:r>
                <a:t/>
              </a:r>
              <a:endParaRPr/>
            </a:p>
          </p:txBody>
        </p:sp>
      </p:grpSp>
      <p:sp>
        <p:nvSpPr>
          <p:cNvPr id="1159" name="Shape 1159"/>
          <p:cNvSpPr/>
          <p:nvPr/>
        </p:nvSpPr>
        <p:spPr>
          <a:xfrm rot="-5400000">
            <a:off x="1042140" y="3983314"/>
            <a:ext cx="1190120" cy="541007"/>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1160" name="Shape 1160"/>
          <p:cNvSpPr/>
          <p:nvPr/>
        </p:nvSpPr>
        <p:spPr>
          <a:xfrm rot="-5400000">
            <a:off x="3026667" y="3983314"/>
            <a:ext cx="1190120" cy="541007"/>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sp>
        <p:nvSpPr>
          <p:cNvPr id="1161" name="Shape 1161"/>
          <p:cNvSpPr/>
          <p:nvPr/>
        </p:nvSpPr>
        <p:spPr>
          <a:xfrm rot="-5400000">
            <a:off x="5011195" y="3983314"/>
            <a:ext cx="1190120" cy="541007"/>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162" name="Shape 1162"/>
          <p:cNvPicPr preferRelativeResize="0"/>
          <p:nvPr/>
        </p:nvPicPr>
        <p:blipFill rotWithShape="1">
          <a:blip r:embed="rId3">
            <a:alphaModFix/>
          </a:blip>
          <a:srcRect b="0" l="0" r="0" t="0"/>
          <a:stretch/>
        </p:blipFill>
        <p:spPr>
          <a:xfrm>
            <a:off x="867875" y="2445248"/>
            <a:ext cx="1538647" cy="798653"/>
          </a:xfrm>
          <a:prstGeom prst="rect">
            <a:avLst/>
          </a:prstGeom>
          <a:noFill/>
          <a:ln>
            <a:noFill/>
          </a:ln>
        </p:spPr>
      </p:pic>
      <p:pic>
        <p:nvPicPr>
          <p:cNvPr id="1163" name="Shape 1163"/>
          <p:cNvPicPr preferRelativeResize="0"/>
          <p:nvPr/>
        </p:nvPicPr>
        <p:blipFill rotWithShape="1">
          <a:blip r:embed="rId3">
            <a:alphaModFix/>
          </a:blip>
          <a:srcRect b="0" l="0" r="0" t="0"/>
          <a:stretch/>
        </p:blipFill>
        <p:spPr>
          <a:xfrm>
            <a:off x="2852402" y="2445246"/>
            <a:ext cx="1538647" cy="798653"/>
          </a:xfrm>
          <a:prstGeom prst="rect">
            <a:avLst/>
          </a:prstGeom>
          <a:noFill/>
          <a:ln>
            <a:noFill/>
          </a:ln>
        </p:spPr>
      </p:pic>
      <p:pic>
        <p:nvPicPr>
          <p:cNvPr id="1164" name="Shape 1164"/>
          <p:cNvPicPr preferRelativeResize="0"/>
          <p:nvPr/>
        </p:nvPicPr>
        <p:blipFill rotWithShape="1">
          <a:blip r:embed="rId3">
            <a:alphaModFix/>
          </a:blip>
          <a:srcRect b="0" l="0" r="0" t="0"/>
          <a:stretch/>
        </p:blipFill>
        <p:spPr>
          <a:xfrm>
            <a:off x="4836930" y="2445247"/>
            <a:ext cx="1538647" cy="798653"/>
          </a:xfrm>
          <a:prstGeom prst="rect">
            <a:avLst/>
          </a:prstGeom>
          <a:noFill/>
          <a:ln>
            <a:noFill/>
          </a:ln>
        </p:spPr>
      </p:pic>
      <p:sp>
        <p:nvSpPr>
          <p:cNvPr id="1165" name="Shape 1165"/>
          <p:cNvSpPr/>
          <p:nvPr/>
        </p:nvSpPr>
        <p:spPr>
          <a:xfrm rot="-5400000">
            <a:off x="6821572" y="3983314"/>
            <a:ext cx="1190120" cy="541007"/>
          </a:xfrm>
          <a:prstGeom prst="rightArrow">
            <a:avLst>
              <a:gd fmla="val 50000" name="adj1"/>
              <a:gd fmla="val 50000" name="adj2"/>
            </a:avLst>
          </a:prstGeom>
          <a:solidFill>
            <a:schemeClr val="accent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166" name="Shape 1166"/>
          <p:cNvPicPr preferRelativeResize="0"/>
          <p:nvPr/>
        </p:nvPicPr>
        <p:blipFill rotWithShape="1">
          <a:blip r:embed="rId3">
            <a:alphaModFix/>
          </a:blip>
          <a:srcRect b="0" l="0" r="0" t="0"/>
          <a:stretch/>
        </p:blipFill>
        <p:spPr>
          <a:xfrm>
            <a:off x="6647309" y="2445246"/>
            <a:ext cx="1538647" cy="798653"/>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par>
                                <p:cTn fill="hold" nodeType="with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500"/>
                                        <p:tgtEl>
                                          <p:spTgt spid="11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500"/>
                                        <p:tgtEl>
                                          <p:spTgt spid="1163"/>
                                        </p:tgtEl>
                                      </p:cBhvr>
                                    </p:animEffect>
                                  </p:childTnLst>
                                </p:cTn>
                              </p:par>
                              <p:par>
                                <p:cTn fill="hold" nodeType="with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500"/>
                                        <p:tgtEl>
                                          <p:spTgt spid="116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500"/>
                                        <p:tgtEl>
                                          <p:spTgt spid="1164"/>
                                        </p:tgtEl>
                                      </p:cBhvr>
                                    </p:animEffect>
                                  </p:childTnLst>
                                </p:cTn>
                              </p:par>
                              <p:par>
                                <p:cTn fill="hold" nodeType="withEffect" presetClass="entr" presetID="10" presetSubtype="0">
                                  <p:stCondLst>
                                    <p:cond delay="0"/>
                                  </p:stCondLst>
                                  <p:childTnLst>
                                    <p:set>
                                      <p:cBhvr>
                                        <p:cTn dur="1" fill="hold">
                                          <p:stCondLst>
                                            <p:cond delay="0"/>
                                          </p:stCondLst>
                                        </p:cTn>
                                        <p:tgtEl>
                                          <p:spTgt spid="1161"/>
                                        </p:tgtEl>
                                        <p:attrNameLst>
                                          <p:attrName>style.visibility</p:attrName>
                                        </p:attrNameLst>
                                      </p:cBhvr>
                                      <p:to>
                                        <p:strVal val="visible"/>
                                      </p:to>
                                    </p:set>
                                    <p:animEffect filter="fade" transition="in">
                                      <p:cBhvr>
                                        <p:cTn dur="500"/>
                                        <p:tgtEl>
                                          <p:spTgt spid="116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500"/>
                                        <p:tgtEl>
                                          <p:spTgt spid="1166"/>
                                        </p:tgtEl>
                                      </p:cBhvr>
                                    </p:animEffect>
                                  </p:childTnLst>
                                </p:cTn>
                              </p:par>
                              <p:par>
                                <p:cTn fill="hold" nodeType="with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500"/>
                                        <p:tgtEl>
                                          <p:spTgt spid="1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1" name="Shape 1171"/>
        <p:cNvGrpSpPr/>
        <p:nvPr/>
      </p:nvGrpSpPr>
      <p:grpSpPr>
        <a:xfrm>
          <a:off x="0" y="0"/>
          <a:ext cx="0" cy="0"/>
          <a:chOff x="0" y="0"/>
          <a:chExt cx="0" cy="0"/>
        </a:xfrm>
      </p:grpSpPr>
      <p:sp>
        <p:nvSpPr>
          <p:cNvPr id="1172" name="Shape 117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sp>
        <p:nvSpPr>
          <p:cNvPr id="1173" name="Shape 1173"/>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174" name="Shape 1174"/>
          <p:cNvPicPr preferRelativeResize="0"/>
          <p:nvPr/>
        </p:nvPicPr>
        <p:blipFill rotWithShape="1">
          <a:blip r:embed="rId3">
            <a:alphaModFix/>
          </a:blip>
          <a:srcRect b="0" l="0" r="0" t="0"/>
          <a:stretch/>
        </p:blipFill>
        <p:spPr>
          <a:xfrm>
            <a:off x="381000" y="1498983"/>
            <a:ext cx="8584048" cy="4741094"/>
          </a:xfrm>
          <a:prstGeom prst="rect">
            <a:avLst/>
          </a:prstGeom>
          <a:noFill/>
          <a:ln>
            <a:noFill/>
          </a:ln>
        </p:spPr>
      </p:pic>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8" name="Shape 1178"/>
        <p:cNvGrpSpPr/>
        <p:nvPr/>
      </p:nvGrpSpPr>
      <p:grpSpPr>
        <a:xfrm>
          <a:off x="0" y="0"/>
          <a:ext cx="0" cy="0"/>
          <a:chOff x="0" y="0"/>
          <a:chExt cx="0" cy="0"/>
        </a:xfrm>
      </p:grpSpPr>
      <p:sp>
        <p:nvSpPr>
          <p:cNvPr id="1179" name="Shape 117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sp>
        <p:nvSpPr>
          <p:cNvPr id="1180" name="Shape 1180"/>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181" name="Shape 1181"/>
          <p:cNvPicPr preferRelativeResize="0"/>
          <p:nvPr/>
        </p:nvPicPr>
        <p:blipFill rotWithShape="1">
          <a:blip r:embed="rId3">
            <a:alphaModFix/>
          </a:blip>
          <a:srcRect b="39968" l="47" r="59628" t="-107"/>
          <a:stretch/>
        </p:blipFill>
        <p:spPr>
          <a:xfrm>
            <a:off x="1239275" y="1359142"/>
            <a:ext cx="6379780" cy="5255172"/>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5" name="Shape 1185"/>
        <p:cNvGrpSpPr/>
        <p:nvPr/>
      </p:nvGrpSpPr>
      <p:grpSpPr>
        <a:xfrm>
          <a:off x="0" y="0"/>
          <a:ext cx="0" cy="0"/>
          <a:chOff x="0" y="0"/>
          <a:chExt cx="0" cy="0"/>
        </a:xfrm>
      </p:grpSpPr>
      <p:sp>
        <p:nvSpPr>
          <p:cNvPr id="1186" name="Shape 1186"/>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Informal training</a:t>
            </a:r>
          </a:p>
        </p:txBody>
      </p:sp>
      <p:sp>
        <p:nvSpPr>
          <p:cNvPr id="1187" name="Shape 1187"/>
          <p:cNvSpPr txBox="1"/>
          <p:nvPr>
            <p:ph idx="1" type="body"/>
          </p:nvPr>
        </p:nvSpPr>
        <p:spPr>
          <a:xfrm>
            <a:off x="381000" y="1524000"/>
            <a:ext cx="3430711" cy="4691063"/>
          </a:xfrm>
          <a:prstGeom prst="rect">
            <a:avLst/>
          </a:prstGeom>
          <a:noFill/>
          <a:ln>
            <a:noFill/>
          </a:ln>
        </p:spPr>
        <p:txBody>
          <a:bodyPr anchorCtr="0" anchor="t" bIns="45700" lIns="91425" rIns="91425" tIns="45700">
            <a:noAutofit/>
          </a:bodyPr>
          <a:lstStyle/>
          <a:p>
            <a:pPr indent="-342900" lvl="0" marL="342900" marR="0" rtl="0" algn="r">
              <a:spcBef>
                <a:spcPts val="0"/>
              </a:spcBef>
              <a:spcAft>
                <a:spcPts val="0"/>
              </a:spcAft>
              <a:buClr>
                <a:schemeClr val="dk1"/>
              </a:buClr>
              <a:buSzPct val="100000"/>
              <a:buFont typeface="Arial"/>
              <a:buChar char="•"/>
            </a:pPr>
            <a:r>
              <a:rPr b="0" baseline="0" i="0" lang="en-US" sz="1800" u="none" cap="none" strike="noStrike">
                <a:solidFill>
                  <a:schemeClr val="dk1"/>
                </a:solidFill>
                <a:latin typeface="Arial"/>
                <a:ea typeface="Arial"/>
                <a:cs typeface="Arial"/>
                <a:sym typeface="Arial"/>
              </a:rPr>
              <a:t>Matt Gearinger, USA</a:t>
            </a: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342900" lvl="0" marL="342900" marR="0" rtl="0" algn="r">
              <a:spcBef>
                <a:spcPts val="360"/>
              </a:spcBef>
              <a:spcAft>
                <a:spcPts val="0"/>
              </a:spcAft>
              <a:buClr>
                <a:schemeClr val="dk1"/>
              </a:buClr>
              <a:buSzPct val="100000"/>
              <a:buFont typeface="Arial"/>
              <a:buChar char="•"/>
            </a:pPr>
            <a:r>
              <a:rPr b="0" baseline="0" i="0" lang="en-US" sz="1800" u="none" cap="none" strike="noStrike">
                <a:solidFill>
                  <a:schemeClr val="dk1"/>
                </a:solidFill>
                <a:latin typeface="Arial"/>
                <a:ea typeface="Arial"/>
                <a:cs typeface="Arial"/>
                <a:sym typeface="Arial"/>
              </a:rPr>
              <a:t>Eduardo Viteri, Ecuador</a:t>
            </a: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342900" lvl="0" marL="342900" marR="0" rtl="0" algn="r">
              <a:spcBef>
                <a:spcPts val="360"/>
              </a:spcBef>
              <a:spcAft>
                <a:spcPts val="0"/>
              </a:spcAft>
              <a:buClr>
                <a:schemeClr val="dk1"/>
              </a:buClr>
              <a:buSzPct val="100000"/>
              <a:buFont typeface="Arial"/>
              <a:buChar char="•"/>
            </a:pPr>
            <a:r>
              <a:rPr b="0" baseline="0" i="0" lang="en-US" sz="1800" u="none" cap="none" strike="noStrike">
                <a:solidFill>
                  <a:schemeClr val="dk1"/>
                </a:solidFill>
                <a:latin typeface="Arial"/>
                <a:ea typeface="Arial"/>
                <a:cs typeface="Arial"/>
                <a:sym typeface="Arial"/>
              </a:rPr>
              <a:t>Sandra Brenes, USA</a:t>
            </a: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342900" lvl="0" marL="342900" marR="0" rtl="0" algn="r">
              <a:spcBef>
                <a:spcPts val="360"/>
              </a:spcBef>
              <a:spcAft>
                <a:spcPts val="0"/>
              </a:spcAft>
              <a:buClr>
                <a:schemeClr val="dk1"/>
              </a:buClr>
              <a:buSzPct val="100000"/>
              <a:buFont typeface="Arial"/>
              <a:buChar char="•"/>
            </a:pPr>
            <a:r>
              <a:rPr b="0" baseline="0" i="0" lang="en-US" sz="1800" u="none" cap="none" strike="noStrike">
                <a:solidFill>
                  <a:schemeClr val="dk1"/>
                </a:solidFill>
                <a:latin typeface="Arial"/>
                <a:ea typeface="Arial"/>
                <a:cs typeface="Arial"/>
                <a:sym typeface="Arial"/>
              </a:rPr>
              <a:t>Anahi Lupinacci, Argentina</a:t>
            </a: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342900" lvl="0" marL="342900" marR="0" rtl="0" algn="r">
              <a:spcBef>
                <a:spcPts val="360"/>
              </a:spcBef>
              <a:spcAft>
                <a:spcPts val="0"/>
              </a:spcAft>
              <a:buClr>
                <a:schemeClr val="dk1"/>
              </a:buClr>
              <a:buSzPct val="100000"/>
              <a:buFont typeface="Arial"/>
              <a:buChar char="•"/>
            </a:pPr>
            <a:r>
              <a:rPr b="0" baseline="0" i="0" lang="en-US" sz="1800" u="none" cap="none" strike="noStrike">
                <a:solidFill>
                  <a:schemeClr val="dk1"/>
                </a:solidFill>
                <a:latin typeface="Arial"/>
                <a:ea typeface="Arial"/>
                <a:cs typeface="Arial"/>
                <a:sym typeface="Arial"/>
              </a:rPr>
              <a:t>Luis Gonzalez, Paraguay</a:t>
            </a: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a:p>
            <a:pPr indent="-228600" lvl="0" marL="342900" marR="0" rtl="0" algn="r">
              <a:spcBef>
                <a:spcPts val="36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p:txBody>
      </p:sp>
      <p:pic>
        <p:nvPicPr>
          <p:cNvPr id="1188" name="Shape 1188"/>
          <p:cNvPicPr preferRelativeResize="0"/>
          <p:nvPr/>
        </p:nvPicPr>
        <p:blipFill rotWithShape="1">
          <a:blip r:embed="rId3">
            <a:alphaModFix/>
          </a:blip>
          <a:srcRect b="0" l="0" r="0" t="0"/>
          <a:stretch/>
        </p:blipFill>
        <p:spPr>
          <a:xfrm>
            <a:off x="4301873" y="1226050"/>
            <a:ext cx="2443207" cy="756862"/>
          </a:xfrm>
          <a:prstGeom prst="rect">
            <a:avLst/>
          </a:prstGeom>
          <a:noFill/>
          <a:ln cap="rnd" cmpd="sng" w="127000">
            <a:solidFill>
              <a:srgbClr val="FFFFFF"/>
            </a:solidFill>
            <a:prstDash val="solid"/>
            <a:round/>
            <a:headEnd len="med" w="med" type="none"/>
            <a:tailEnd len="med" w="med" type="none"/>
          </a:ln>
        </p:spPr>
      </p:pic>
      <p:pic>
        <p:nvPicPr>
          <p:cNvPr id="1189" name="Shape 1189"/>
          <p:cNvPicPr preferRelativeResize="0"/>
          <p:nvPr/>
        </p:nvPicPr>
        <p:blipFill rotWithShape="1">
          <a:blip r:embed="rId4">
            <a:alphaModFix/>
          </a:blip>
          <a:srcRect b="0" l="0" r="0" t="0"/>
          <a:stretch/>
        </p:blipFill>
        <p:spPr>
          <a:xfrm>
            <a:off x="4359951" y="3329226"/>
            <a:ext cx="2232275" cy="704358"/>
          </a:xfrm>
          <a:prstGeom prst="rect">
            <a:avLst/>
          </a:prstGeom>
          <a:noFill/>
          <a:ln cap="rnd" cmpd="sng" w="127000">
            <a:solidFill>
              <a:srgbClr val="FFFFFF"/>
            </a:solidFill>
            <a:prstDash val="solid"/>
            <a:round/>
            <a:headEnd len="med" w="med" type="none"/>
            <a:tailEnd len="med" w="med" type="none"/>
          </a:ln>
        </p:spPr>
      </p:pic>
      <p:pic>
        <p:nvPicPr>
          <p:cNvPr id="1190" name="Shape 1190"/>
          <p:cNvPicPr preferRelativeResize="0"/>
          <p:nvPr/>
        </p:nvPicPr>
        <p:blipFill rotWithShape="1">
          <a:blip r:embed="rId5">
            <a:alphaModFix/>
          </a:blip>
          <a:srcRect b="0" l="0" r="0" t="0"/>
          <a:stretch/>
        </p:blipFill>
        <p:spPr>
          <a:xfrm>
            <a:off x="4458442" y="4278083"/>
            <a:ext cx="2047874" cy="847725"/>
          </a:xfrm>
          <a:prstGeom prst="rect">
            <a:avLst/>
          </a:prstGeom>
          <a:noFill/>
          <a:ln cap="rnd" cmpd="sng" w="127000">
            <a:solidFill>
              <a:srgbClr val="FFFFFF"/>
            </a:solidFill>
            <a:prstDash val="solid"/>
            <a:round/>
            <a:headEnd len="med" w="med" type="none"/>
            <a:tailEnd len="med" w="med" type="none"/>
          </a:ln>
        </p:spPr>
      </p:pic>
      <p:pic>
        <p:nvPicPr>
          <p:cNvPr id="1191" name="Shape 1191"/>
          <p:cNvPicPr preferRelativeResize="0"/>
          <p:nvPr/>
        </p:nvPicPr>
        <p:blipFill rotWithShape="1">
          <a:blip r:embed="rId6">
            <a:alphaModFix/>
          </a:blip>
          <a:srcRect b="0" l="0" r="0" t="0"/>
          <a:stretch/>
        </p:blipFill>
        <p:spPr>
          <a:xfrm>
            <a:off x="4305587" y="2261823"/>
            <a:ext cx="2358557" cy="822557"/>
          </a:xfrm>
          <a:prstGeom prst="rect">
            <a:avLst/>
          </a:prstGeom>
          <a:noFill/>
          <a:ln cap="rnd" cmpd="sng" w="127000">
            <a:solidFill>
              <a:srgbClr val="FFFFFF"/>
            </a:solidFill>
            <a:prstDash val="solid"/>
            <a:round/>
            <a:headEnd len="med" w="med" type="none"/>
            <a:tailEnd len="med" w="med" type="none"/>
          </a:ln>
        </p:spPr>
      </p:pic>
      <p:pic>
        <p:nvPicPr>
          <p:cNvPr id="1192" name="Shape 1192"/>
          <p:cNvPicPr preferRelativeResize="0"/>
          <p:nvPr/>
        </p:nvPicPr>
        <p:blipFill rotWithShape="1">
          <a:blip r:embed="rId7">
            <a:alphaModFix/>
          </a:blip>
          <a:srcRect b="0" l="0" r="0" t="0"/>
          <a:stretch/>
        </p:blipFill>
        <p:spPr>
          <a:xfrm>
            <a:off x="4286962" y="5465660"/>
            <a:ext cx="2473028" cy="749402"/>
          </a:xfrm>
          <a:prstGeom prst="rect">
            <a:avLst/>
          </a:prstGeom>
          <a:noFill/>
          <a:ln cap="rnd" cmpd="sng" w="127000">
            <a:solidFill>
              <a:srgbClr val="FFFFFF"/>
            </a:solidFill>
            <a:prstDash val="solid"/>
            <a:round/>
            <a:headEnd len="med" w="med" type="none"/>
            <a:tailEnd len="med" w="med" type="none"/>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6" name="Shape 1196"/>
        <p:cNvGrpSpPr/>
        <p:nvPr/>
      </p:nvGrpSpPr>
      <p:grpSpPr>
        <a:xfrm>
          <a:off x="0" y="0"/>
          <a:ext cx="0" cy="0"/>
          <a:chOff x="0" y="0"/>
          <a:chExt cx="0" cy="0"/>
        </a:xfrm>
      </p:grpSpPr>
      <p:pic>
        <p:nvPicPr>
          <p:cNvPr id="1197" name="Shape 1197"/>
          <p:cNvPicPr preferRelativeResize="0"/>
          <p:nvPr/>
        </p:nvPicPr>
        <p:blipFill rotWithShape="1">
          <a:blip r:embed="rId3">
            <a:alphaModFix/>
          </a:blip>
          <a:srcRect b="0" l="0" r="0" t="0"/>
          <a:stretch/>
        </p:blipFill>
        <p:spPr>
          <a:xfrm>
            <a:off x="960438" y="1356065"/>
            <a:ext cx="7223120" cy="4910818"/>
          </a:xfrm>
          <a:prstGeom prst="rect">
            <a:avLst/>
          </a:prstGeom>
          <a:noFill/>
          <a:ln cap="sq" cmpd="sng" w="190500">
            <a:solidFill>
              <a:srgbClr val="C8C6BD"/>
            </a:solidFill>
            <a:prstDash val="solid"/>
            <a:miter/>
            <a:headEnd len="med" w="med" type="none"/>
            <a:tailEnd len="med" w="med" type="none"/>
          </a:ln>
        </p:spPr>
      </p:pic>
      <p:sp>
        <p:nvSpPr>
          <p:cNvPr id="1198" name="Shape 119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Resultados</a:t>
            </a:r>
          </a:p>
        </p:txBody>
      </p:sp>
      <p:pic>
        <p:nvPicPr>
          <p:cNvPr id="1199" name="Shape 1199"/>
          <p:cNvPicPr preferRelativeResize="0"/>
          <p:nvPr>
            <p:ph idx="1" type="body"/>
          </p:nvPr>
        </p:nvPicPr>
        <p:blipFill rotWithShape="1">
          <a:blip r:embed="rId4">
            <a:alphaModFix/>
          </a:blip>
          <a:srcRect b="0" l="0" r="0" t="0"/>
          <a:stretch/>
        </p:blipFill>
        <p:spPr>
          <a:xfrm>
            <a:off x="5242708" y="4611187"/>
            <a:ext cx="1257042" cy="1267695"/>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4" name="Shape 1204"/>
        <p:cNvGrpSpPr/>
        <p:nvPr/>
      </p:nvGrpSpPr>
      <p:grpSpPr>
        <a:xfrm>
          <a:off x="0" y="0"/>
          <a:ext cx="0" cy="0"/>
          <a:chOff x="0" y="0"/>
          <a:chExt cx="0" cy="0"/>
        </a:xfrm>
      </p:grpSpPr>
      <p:sp>
        <p:nvSpPr>
          <p:cNvPr id="1205" name="Shape 1205"/>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sp>
        <p:nvSpPr>
          <p:cNvPr id="1206" name="Shape 1206"/>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207" name="Shape 1207"/>
          <p:cNvPicPr preferRelativeResize="0"/>
          <p:nvPr/>
        </p:nvPicPr>
        <p:blipFill rotWithShape="1">
          <a:blip r:embed="rId3">
            <a:alphaModFix/>
          </a:blip>
          <a:srcRect b="0" l="0" r="0" t="0"/>
          <a:stretch/>
        </p:blipFill>
        <p:spPr>
          <a:xfrm>
            <a:off x="705393" y="488600"/>
            <a:ext cx="7949292" cy="5903764"/>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1" name="Shape 1211"/>
        <p:cNvGrpSpPr/>
        <p:nvPr/>
      </p:nvGrpSpPr>
      <p:grpSpPr>
        <a:xfrm>
          <a:off x="0" y="0"/>
          <a:ext cx="0" cy="0"/>
          <a:chOff x="0" y="0"/>
          <a:chExt cx="0" cy="0"/>
        </a:xfrm>
      </p:grpSpPr>
      <p:sp>
        <p:nvSpPr>
          <p:cNvPr id="1212" name="Shape 121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rgbClr val="C75B12"/>
              </a:solidFill>
              <a:latin typeface="Arial"/>
              <a:ea typeface="Arial"/>
              <a:cs typeface="Arial"/>
              <a:sym typeface="Arial"/>
            </a:endParaRPr>
          </a:p>
        </p:txBody>
      </p:sp>
      <p:sp>
        <p:nvSpPr>
          <p:cNvPr id="1213" name="Shape 1213"/>
          <p:cNvSpPr txBox="1"/>
          <p:nvPr>
            <p:ph idx="1" type="body"/>
          </p:nvPr>
        </p:nvSpPr>
        <p:spPr>
          <a:xfrm>
            <a:off x="381000" y="1524000"/>
            <a:ext cx="8381999" cy="4691063"/>
          </a:xfrm>
          <a:prstGeom prst="rect">
            <a:avLst/>
          </a:prstGeom>
          <a:noFill/>
          <a:ln>
            <a:noFill/>
          </a:ln>
        </p:spPr>
        <p:txBody>
          <a:bodyPr anchorCtr="0" anchor="t" bIns="45700" lIns="91425" rIns="91425" tIns="45700">
            <a:noAutofit/>
          </a:bodyPr>
          <a:lstStyle/>
          <a:p>
            <a:pPr indent="-190500" lvl="0" marL="342900" marR="0" rtl="0" algn="l">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214" name="Shape 1214"/>
          <p:cNvPicPr preferRelativeResize="0"/>
          <p:nvPr/>
        </p:nvPicPr>
        <p:blipFill rotWithShape="1">
          <a:blip r:embed="rId3">
            <a:alphaModFix/>
          </a:blip>
          <a:srcRect b="0" l="0" r="0" t="0"/>
          <a:stretch/>
        </p:blipFill>
        <p:spPr>
          <a:xfrm>
            <a:off x="484550" y="473652"/>
            <a:ext cx="8278450" cy="543606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grpSp>
        <p:nvGrpSpPr>
          <p:cNvPr id="133" name="Shape 133"/>
          <p:cNvGrpSpPr/>
          <p:nvPr/>
        </p:nvGrpSpPr>
        <p:grpSpPr>
          <a:xfrm>
            <a:off x="1774420" y="2346571"/>
            <a:ext cx="5320539" cy="3701245"/>
            <a:chOff x="634300" y="183"/>
            <a:chExt cx="5320539" cy="3701245"/>
          </a:xfrm>
        </p:grpSpPr>
        <p:sp>
          <p:nvSpPr>
            <p:cNvPr id="134" name="Shape 134"/>
            <p:cNvSpPr/>
            <p:nvPr/>
          </p:nvSpPr>
          <p:spPr>
            <a:xfrm>
              <a:off x="2137932" y="183"/>
              <a:ext cx="2313277" cy="15421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35" name="Shape 135"/>
            <p:cNvSpPr txBox="1"/>
            <p:nvPr/>
          </p:nvSpPr>
          <p:spPr>
            <a:xfrm>
              <a:off x="2183100" y="4535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E-learning</a:t>
              </a:r>
            </a:p>
          </p:txBody>
        </p:sp>
        <p:sp>
          <p:nvSpPr>
            <p:cNvPr id="136" name="Shape 136"/>
            <p:cNvSpPr/>
            <p:nvPr/>
          </p:nvSpPr>
          <p:spPr>
            <a:xfrm>
              <a:off x="1790940" y="1542369"/>
              <a:ext cx="1503629" cy="616873"/>
            </a:xfrm>
            <a:custGeom>
              <a:pathLst>
                <a:path extrusionOk="0" h="616874" w="1503630">
                  <a:moveTo>
                    <a:pt x="1503630" y="0"/>
                  </a:moveTo>
                  <a:lnTo>
                    <a:pt x="1503630" y="308437"/>
                  </a:lnTo>
                  <a:lnTo>
                    <a:pt x="0" y="308437"/>
                  </a:lnTo>
                  <a:lnTo>
                    <a:pt x="0" y="616874"/>
                  </a:lnTo>
                </a:path>
              </a:pathLst>
            </a:custGeom>
            <a:noFill/>
            <a:ln cap="flat" cmpd="sng" w="25400">
              <a:solidFill>
                <a:srgbClr val="28287A"/>
              </a:solidFill>
              <a:prstDash val="solid"/>
              <a:round/>
              <a:headEnd len="med" w="med" type="none"/>
              <a:tailEnd len="med" w="med" type="none"/>
            </a:ln>
          </p:spPr>
        </p:sp>
        <p:sp>
          <p:nvSpPr>
            <p:cNvPr id="137" name="Shape 137"/>
            <p:cNvSpPr/>
            <p:nvPr/>
          </p:nvSpPr>
          <p:spPr>
            <a:xfrm>
              <a:off x="634300" y="2159242"/>
              <a:ext cx="2313277" cy="15421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38" name="Shape 138"/>
            <p:cNvSpPr txBox="1"/>
            <p:nvPr/>
          </p:nvSpPr>
          <p:spPr>
            <a:xfrm>
              <a:off x="679470" y="220441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Sincrónico</a:t>
              </a:r>
            </a:p>
          </p:txBody>
        </p:sp>
        <p:sp>
          <p:nvSpPr>
            <p:cNvPr id="139" name="Shape 139"/>
            <p:cNvSpPr/>
            <p:nvPr/>
          </p:nvSpPr>
          <p:spPr>
            <a:xfrm>
              <a:off x="3294571" y="1542369"/>
              <a:ext cx="1503629" cy="616873"/>
            </a:xfrm>
            <a:custGeom>
              <a:pathLst>
                <a:path extrusionOk="0" h="616874" w="1503630">
                  <a:moveTo>
                    <a:pt x="0" y="0"/>
                  </a:moveTo>
                  <a:lnTo>
                    <a:pt x="0" y="308437"/>
                  </a:lnTo>
                  <a:lnTo>
                    <a:pt x="1503630" y="308437"/>
                  </a:lnTo>
                  <a:lnTo>
                    <a:pt x="1503630" y="616874"/>
                  </a:lnTo>
                </a:path>
              </a:pathLst>
            </a:custGeom>
            <a:noFill/>
            <a:ln cap="flat" cmpd="sng" w="25400">
              <a:solidFill>
                <a:srgbClr val="28287A"/>
              </a:solidFill>
              <a:prstDash val="solid"/>
              <a:round/>
              <a:headEnd len="med" w="med" type="none"/>
              <a:tailEnd len="med" w="med" type="none"/>
            </a:ln>
          </p:spPr>
        </p:sp>
        <p:sp>
          <p:nvSpPr>
            <p:cNvPr id="140" name="Shape 140"/>
            <p:cNvSpPr/>
            <p:nvPr/>
          </p:nvSpPr>
          <p:spPr>
            <a:xfrm>
              <a:off x="3641562" y="2159242"/>
              <a:ext cx="2313277" cy="15421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41" name="Shape 141"/>
            <p:cNvSpPr txBox="1"/>
            <p:nvPr/>
          </p:nvSpPr>
          <p:spPr>
            <a:xfrm>
              <a:off x="3686732" y="220441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Asincrónico</a:t>
              </a:r>
            </a:p>
          </p:txBody>
        </p:sp>
      </p:grpSp>
      <p:pic>
        <p:nvPicPr>
          <p:cNvPr id="142" name="Shape 142"/>
          <p:cNvPicPr preferRelativeResize="0"/>
          <p:nvPr/>
        </p:nvPicPr>
        <p:blipFill rotWithShape="1">
          <a:blip r:embed="rId3">
            <a:alphaModFix/>
          </a:blip>
          <a:srcRect b="0" l="0" r="0" t="0"/>
          <a:stretch/>
        </p:blipFill>
        <p:spPr>
          <a:xfrm>
            <a:off x="3890501" y="1463349"/>
            <a:ext cx="1130059" cy="114183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8" name="Shape 1218"/>
        <p:cNvGrpSpPr/>
        <p:nvPr/>
      </p:nvGrpSpPr>
      <p:grpSpPr>
        <a:xfrm>
          <a:off x="0" y="0"/>
          <a:ext cx="0" cy="0"/>
          <a:chOff x="0" y="0"/>
          <a:chExt cx="0" cy="0"/>
        </a:xfrm>
      </p:grpSpPr>
      <p:sp>
        <p:nvSpPr>
          <p:cNvPr id="1219" name="Shape 121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Conclusiones</a:t>
            </a:r>
          </a:p>
        </p:txBody>
      </p:sp>
      <p:pic>
        <p:nvPicPr>
          <p:cNvPr id="1220" name="Shape 1220"/>
          <p:cNvPicPr preferRelativeResize="0"/>
          <p:nvPr/>
        </p:nvPicPr>
        <p:blipFill rotWithShape="1">
          <a:blip r:embed="rId3">
            <a:alphaModFix/>
          </a:blip>
          <a:srcRect b="0" l="0" r="0" t="0"/>
          <a:stretch/>
        </p:blipFill>
        <p:spPr>
          <a:xfrm>
            <a:off x="381000" y="1392833"/>
            <a:ext cx="3456308" cy="4190548"/>
          </a:xfrm>
          <a:prstGeom prst="rect">
            <a:avLst/>
          </a:prstGeom>
          <a:noFill/>
          <a:ln>
            <a:noFill/>
          </a:ln>
        </p:spPr>
      </p:pic>
      <p:sp>
        <p:nvSpPr>
          <p:cNvPr id="1221" name="Shape 1221"/>
          <p:cNvSpPr txBox="1"/>
          <p:nvPr/>
        </p:nvSpPr>
        <p:spPr>
          <a:xfrm>
            <a:off x="4389119" y="3002348"/>
            <a:ext cx="4373880"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3600" u="none" cap="none" strike="noStrike">
                <a:solidFill>
                  <a:schemeClr val="dk1"/>
                </a:solidFill>
                <a:latin typeface="Arial"/>
                <a:ea typeface="Arial"/>
                <a:cs typeface="Arial"/>
                <a:sym typeface="Arial"/>
              </a:rPr>
              <a:t>E-learning mejor que presencial</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1"/>
                                        </p:tgtEl>
                                        <p:attrNameLst>
                                          <p:attrName>style.visibility</p:attrName>
                                        </p:attrNameLst>
                                      </p:cBhvr>
                                      <p:to>
                                        <p:strVal val="visible"/>
                                      </p:to>
                                    </p:set>
                                    <p:animEffect filter="fade" transition="in">
                                      <p:cBhvr>
                                        <p:cTn dur="1000"/>
                                        <p:tgtEl>
                                          <p:spTgt spid="1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5" name="Shape 1225"/>
        <p:cNvGrpSpPr/>
        <p:nvPr/>
      </p:nvGrpSpPr>
      <p:grpSpPr>
        <a:xfrm>
          <a:off x="0" y="0"/>
          <a:ext cx="0" cy="0"/>
          <a:chOff x="0" y="0"/>
          <a:chExt cx="0" cy="0"/>
        </a:xfrm>
      </p:grpSpPr>
      <p:sp>
        <p:nvSpPr>
          <p:cNvPr id="1226" name="Shape 1226"/>
          <p:cNvSpPr txBox="1"/>
          <p:nvPr>
            <p:ph type="title"/>
          </p:nvPr>
        </p:nvSpPr>
        <p:spPr>
          <a:xfrm>
            <a:off x="301625" y="384175"/>
            <a:ext cx="8534399" cy="758825"/>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4000" u="none" cap="none" strike="noStrike">
              <a:solidFill>
                <a:srgbClr val="C75B12"/>
              </a:solidFill>
              <a:latin typeface="Arial"/>
              <a:ea typeface="Arial"/>
              <a:cs typeface="Arial"/>
              <a:sym typeface="Arial"/>
            </a:endParaRPr>
          </a:p>
        </p:txBody>
      </p:sp>
      <p:pic>
        <p:nvPicPr>
          <p:cNvPr id="1227" name="Shape 1227"/>
          <p:cNvPicPr preferRelativeResize="0"/>
          <p:nvPr/>
        </p:nvPicPr>
        <p:blipFill rotWithShape="1">
          <a:blip r:embed="rId3">
            <a:alphaModFix/>
          </a:blip>
          <a:srcRect b="0" l="0" r="0" t="0"/>
          <a:stretch/>
        </p:blipFill>
        <p:spPr>
          <a:xfrm>
            <a:off x="6572250" y="1500187"/>
            <a:ext cx="2181224" cy="1914525"/>
          </a:xfrm>
          <a:prstGeom prst="rect">
            <a:avLst/>
          </a:prstGeom>
          <a:noFill/>
          <a:ln>
            <a:noFill/>
          </a:ln>
        </p:spPr>
      </p:pic>
      <p:grpSp>
        <p:nvGrpSpPr>
          <p:cNvPr id="1228" name="Shape 1228"/>
          <p:cNvGrpSpPr/>
          <p:nvPr/>
        </p:nvGrpSpPr>
        <p:grpSpPr>
          <a:xfrm>
            <a:off x="286468" y="1762658"/>
            <a:ext cx="3571150" cy="3618432"/>
            <a:chOff x="748" y="119608"/>
            <a:chExt cx="3571150" cy="3618432"/>
          </a:xfrm>
        </p:grpSpPr>
        <p:sp>
          <p:nvSpPr>
            <p:cNvPr id="1229" name="Shape 1229"/>
            <p:cNvSpPr/>
            <p:nvPr/>
          </p:nvSpPr>
          <p:spPr>
            <a:xfrm>
              <a:off x="1600025" y="554212"/>
              <a:ext cx="337646" cy="91439"/>
            </a:xfrm>
            <a:custGeom>
              <a:pathLst>
                <a:path extrusionOk="0" h="91440" w="337647">
                  <a:moveTo>
                    <a:pt x="0" y="45720"/>
                  </a:moveTo>
                  <a:lnTo>
                    <a:pt x="337647" y="45720"/>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1230" name="Shape 1230"/>
            <p:cNvSpPr txBox="1"/>
            <p:nvPr/>
          </p:nvSpPr>
          <p:spPr>
            <a:xfrm>
              <a:off x="1759642" y="598091"/>
              <a:ext cx="18412"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245"/>
                </a:spcAft>
                <a:buNone/>
              </a:pPr>
              <a:r>
                <a:t/>
              </a:r>
              <a:endParaRPr b="0" baseline="0" i="0" sz="700" u="none" cap="none" strike="noStrike">
                <a:solidFill>
                  <a:srgbClr val="D0D0EF"/>
                </a:solidFill>
                <a:latin typeface="Arial"/>
                <a:ea typeface="Arial"/>
                <a:cs typeface="Arial"/>
                <a:sym typeface="Arial"/>
              </a:endParaRPr>
            </a:p>
          </p:txBody>
        </p:sp>
        <p:sp>
          <p:nvSpPr>
            <p:cNvPr id="1231" name="Shape 1231"/>
            <p:cNvSpPr/>
            <p:nvPr/>
          </p:nvSpPr>
          <p:spPr>
            <a:xfrm>
              <a:off x="748" y="119608"/>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1232" name="Shape 1232"/>
            <p:cNvSpPr txBox="1"/>
            <p:nvPr/>
          </p:nvSpPr>
          <p:spPr>
            <a:xfrm>
              <a:off x="748" y="119608"/>
              <a:ext cx="1601076" cy="960644"/>
            </a:xfrm>
            <a:prstGeom prst="rect">
              <a:avLst/>
            </a:prstGeom>
            <a:noFill/>
            <a:ln>
              <a:noFill/>
            </a:ln>
          </p:spPr>
          <p:txBody>
            <a:bodyPr anchorCtr="0" anchor="ctr" bIns="113775" lIns="113775" rIns="113775" tIns="113775">
              <a:noAutofit/>
            </a:bodyPr>
            <a:lstStyle/>
            <a:p>
              <a:pPr indent="0" lvl="0" marL="0" marR="0" rtl="0" algn="ctr">
                <a:lnSpc>
                  <a:spcPct val="90000"/>
                </a:lnSpc>
                <a:spcBef>
                  <a:spcPts val="0"/>
                </a:spcBef>
                <a:spcAft>
                  <a:spcPts val="560"/>
                </a:spcAft>
                <a:buSzPct val="25000"/>
                <a:buNone/>
              </a:pPr>
              <a:r>
                <a:rPr b="1" baseline="0" i="0" lang="en-US" sz="1600" u="none" cap="none" strike="noStrike">
                  <a:solidFill>
                    <a:schemeClr val="lt1"/>
                  </a:solidFill>
                  <a:latin typeface="Arial"/>
                  <a:ea typeface="Arial"/>
                  <a:cs typeface="Arial"/>
                  <a:sym typeface="Arial"/>
                </a:rPr>
                <a:t>Incorporar</a:t>
              </a:r>
            </a:p>
          </p:txBody>
        </p:sp>
        <p:sp>
          <p:nvSpPr>
            <p:cNvPr id="1233" name="Shape 1233"/>
            <p:cNvSpPr/>
            <p:nvPr/>
          </p:nvSpPr>
          <p:spPr>
            <a:xfrm>
              <a:off x="801287" y="1078454"/>
              <a:ext cx="1969322" cy="337646"/>
            </a:xfrm>
            <a:custGeom>
              <a:pathLst>
                <a:path extrusionOk="0" h="337647" w="1969323">
                  <a:moveTo>
                    <a:pt x="1969323" y="0"/>
                  </a:moveTo>
                  <a:lnTo>
                    <a:pt x="1969323" y="185923"/>
                  </a:lnTo>
                  <a:lnTo>
                    <a:pt x="0" y="185923"/>
                  </a:lnTo>
                  <a:lnTo>
                    <a:pt x="0" y="337647"/>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1234" name="Shape 1234"/>
            <p:cNvSpPr txBox="1"/>
            <p:nvPr/>
          </p:nvSpPr>
          <p:spPr>
            <a:xfrm>
              <a:off x="1735863" y="1245437"/>
              <a:ext cx="100172"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560"/>
                </a:spcAft>
                <a:buNone/>
              </a:pPr>
              <a:r>
                <a:t/>
              </a:r>
              <a:endParaRPr b="0" baseline="0" i="0" sz="1600" u="none" cap="none" strike="noStrike">
                <a:solidFill>
                  <a:srgbClr val="D0D0EF"/>
                </a:solidFill>
                <a:latin typeface="Arial"/>
                <a:ea typeface="Arial"/>
                <a:cs typeface="Arial"/>
                <a:sym typeface="Arial"/>
              </a:endParaRPr>
            </a:p>
          </p:txBody>
        </p:sp>
        <p:sp>
          <p:nvSpPr>
            <p:cNvPr id="1235" name="Shape 1235"/>
            <p:cNvSpPr/>
            <p:nvPr/>
          </p:nvSpPr>
          <p:spPr>
            <a:xfrm>
              <a:off x="1970073" y="119608"/>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1236" name="Shape 1236"/>
            <p:cNvSpPr txBox="1"/>
            <p:nvPr/>
          </p:nvSpPr>
          <p:spPr>
            <a:xfrm>
              <a:off x="1970073" y="119608"/>
              <a:ext cx="1601076" cy="960644"/>
            </a:xfrm>
            <a:prstGeom prst="rect">
              <a:avLst/>
            </a:prstGeom>
            <a:noFill/>
            <a:ln>
              <a:noFill/>
            </a:ln>
          </p:spPr>
          <p:txBody>
            <a:bodyPr anchorCtr="0" anchor="ctr" bIns="113775" lIns="113775" rIns="113775" tIns="113775">
              <a:noAutofit/>
            </a:bodyPr>
            <a:lstStyle/>
            <a:p>
              <a:pPr indent="0" lvl="0" marL="0" marR="0" rtl="0" algn="ctr">
                <a:lnSpc>
                  <a:spcPct val="90000"/>
                </a:lnSpc>
                <a:spcBef>
                  <a:spcPts val="0"/>
                </a:spcBef>
                <a:spcAft>
                  <a:spcPts val="560"/>
                </a:spcAft>
                <a:buSzPct val="25000"/>
                <a:buNone/>
              </a:pPr>
              <a:r>
                <a:rPr b="1" baseline="0" i="0" lang="en-US" sz="1600" u="none" cap="none" strike="noStrike">
                  <a:solidFill>
                    <a:schemeClr val="lt1"/>
                  </a:solidFill>
                  <a:latin typeface="Arial"/>
                  <a:ea typeface="Arial"/>
                  <a:cs typeface="Arial"/>
                  <a:sym typeface="Arial"/>
                </a:rPr>
                <a:t>Procesar</a:t>
              </a:r>
            </a:p>
          </p:txBody>
        </p:sp>
        <p:sp>
          <p:nvSpPr>
            <p:cNvPr id="1237" name="Shape 1237"/>
            <p:cNvSpPr/>
            <p:nvPr/>
          </p:nvSpPr>
          <p:spPr>
            <a:xfrm>
              <a:off x="1600025" y="1883106"/>
              <a:ext cx="338396" cy="91439"/>
            </a:xfrm>
            <a:custGeom>
              <a:pathLst>
                <a:path extrusionOk="0" h="91440" w="338397">
                  <a:moveTo>
                    <a:pt x="0" y="45720"/>
                  </a:moveTo>
                  <a:lnTo>
                    <a:pt x="338397" y="45720"/>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1238" name="Shape 1238"/>
            <p:cNvSpPr txBox="1"/>
            <p:nvPr/>
          </p:nvSpPr>
          <p:spPr>
            <a:xfrm>
              <a:off x="1760000" y="1926983"/>
              <a:ext cx="18449"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560"/>
                </a:spcAft>
                <a:buNone/>
              </a:pPr>
              <a:r>
                <a:t/>
              </a:r>
              <a:endParaRPr b="0" baseline="0" i="0" sz="1600" u="none" cap="none" strike="noStrike">
                <a:solidFill>
                  <a:srgbClr val="D0D0EF"/>
                </a:solidFill>
                <a:latin typeface="Arial"/>
                <a:ea typeface="Arial"/>
                <a:cs typeface="Arial"/>
                <a:sym typeface="Arial"/>
              </a:endParaRPr>
            </a:p>
          </p:txBody>
        </p:sp>
        <p:sp>
          <p:nvSpPr>
            <p:cNvPr id="1239" name="Shape 1239"/>
            <p:cNvSpPr/>
            <p:nvPr/>
          </p:nvSpPr>
          <p:spPr>
            <a:xfrm>
              <a:off x="748" y="1448503"/>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1240" name="Shape 1240"/>
            <p:cNvSpPr txBox="1"/>
            <p:nvPr/>
          </p:nvSpPr>
          <p:spPr>
            <a:xfrm>
              <a:off x="748" y="1448503"/>
              <a:ext cx="1601076" cy="960644"/>
            </a:xfrm>
            <a:prstGeom prst="rect">
              <a:avLst/>
            </a:prstGeom>
            <a:noFill/>
            <a:ln>
              <a:noFill/>
            </a:ln>
          </p:spPr>
          <p:txBody>
            <a:bodyPr anchorCtr="0" anchor="ctr" bIns="128000" lIns="128000" rIns="128000" tIns="128000">
              <a:noAutofit/>
            </a:bodyPr>
            <a:lstStyle/>
            <a:p>
              <a:pPr indent="0" lvl="0" marL="0" marR="0" rtl="0" algn="ctr">
                <a:lnSpc>
                  <a:spcPct val="90000"/>
                </a:lnSpc>
                <a:spcBef>
                  <a:spcPts val="0"/>
                </a:spcBef>
                <a:spcAft>
                  <a:spcPts val="630"/>
                </a:spcAft>
                <a:buSzPct val="25000"/>
                <a:buNone/>
              </a:pPr>
              <a:r>
                <a:rPr b="1" baseline="0" i="0" lang="en-US" sz="1800" u="none" cap="none" strike="noStrike">
                  <a:solidFill>
                    <a:schemeClr val="lt1"/>
                  </a:solidFill>
                  <a:latin typeface="Arial"/>
                  <a:ea typeface="Arial"/>
                  <a:cs typeface="Arial"/>
                  <a:sym typeface="Arial"/>
                </a:rPr>
                <a:t>Almacenar</a:t>
              </a:r>
            </a:p>
          </p:txBody>
        </p:sp>
        <p:sp>
          <p:nvSpPr>
            <p:cNvPr id="1241" name="Shape 1241"/>
            <p:cNvSpPr/>
            <p:nvPr/>
          </p:nvSpPr>
          <p:spPr>
            <a:xfrm>
              <a:off x="801287" y="2407348"/>
              <a:ext cx="1970072" cy="337646"/>
            </a:xfrm>
            <a:custGeom>
              <a:pathLst>
                <a:path extrusionOk="0" h="337647" w="1970073">
                  <a:moveTo>
                    <a:pt x="1970073" y="0"/>
                  </a:moveTo>
                  <a:lnTo>
                    <a:pt x="1970073" y="185923"/>
                  </a:lnTo>
                  <a:lnTo>
                    <a:pt x="0" y="185923"/>
                  </a:lnTo>
                  <a:lnTo>
                    <a:pt x="0" y="337647"/>
                  </a:lnTo>
                </a:path>
              </a:pathLst>
            </a:custGeom>
            <a:noFill/>
            <a:ln cap="flat" cmpd="sng" w="9525">
              <a:solidFill>
                <a:srgbClr val="2A2A8A"/>
              </a:solidFill>
              <a:prstDash val="solid"/>
              <a:round/>
              <a:headEnd len="med" w="med" type="none"/>
              <a:tailEnd len="lg" w="lg" type="stealth"/>
            </a:ln>
          </p:spPr>
          <p:txBody>
            <a:bodyPr anchorCtr="0" anchor="ctr" bIns="91425" lIns="91425" rIns="91425" tIns="91425">
              <a:noAutofit/>
            </a:bodyPr>
            <a:lstStyle/>
            <a:p>
              <a:pPr>
                <a:spcBef>
                  <a:spcPts val="0"/>
                </a:spcBef>
                <a:buNone/>
              </a:pPr>
              <a:r>
                <a:t/>
              </a:r>
              <a:endParaRPr/>
            </a:p>
          </p:txBody>
        </p:sp>
        <p:sp>
          <p:nvSpPr>
            <p:cNvPr id="1242" name="Shape 1242"/>
            <p:cNvSpPr txBox="1"/>
            <p:nvPr/>
          </p:nvSpPr>
          <p:spPr>
            <a:xfrm>
              <a:off x="1736219" y="2574331"/>
              <a:ext cx="100209" cy="3681"/>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245"/>
                </a:spcAft>
                <a:buNone/>
              </a:pPr>
              <a:r>
                <a:t/>
              </a:r>
              <a:endParaRPr b="0" baseline="0" i="0" sz="700" u="none" cap="none" strike="noStrike">
                <a:solidFill>
                  <a:srgbClr val="D0D0EF"/>
                </a:solidFill>
                <a:latin typeface="Arial"/>
                <a:ea typeface="Arial"/>
                <a:cs typeface="Arial"/>
                <a:sym typeface="Arial"/>
              </a:endParaRPr>
            </a:p>
          </p:txBody>
        </p:sp>
        <p:sp>
          <p:nvSpPr>
            <p:cNvPr id="1243" name="Shape 1243"/>
            <p:cNvSpPr/>
            <p:nvPr/>
          </p:nvSpPr>
          <p:spPr>
            <a:xfrm>
              <a:off x="1970823" y="1448503"/>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1244" name="Shape 1244"/>
            <p:cNvSpPr txBox="1"/>
            <p:nvPr/>
          </p:nvSpPr>
          <p:spPr>
            <a:xfrm>
              <a:off x="1970823" y="1448503"/>
              <a:ext cx="1601076" cy="960644"/>
            </a:xfrm>
            <a:prstGeom prst="rect">
              <a:avLst/>
            </a:prstGeom>
            <a:noFill/>
            <a:ln>
              <a:noFill/>
            </a:ln>
          </p:spPr>
          <p:txBody>
            <a:bodyPr anchorCtr="0" anchor="ctr" bIns="128000" lIns="128000" rIns="128000" tIns="128000">
              <a:noAutofit/>
            </a:bodyPr>
            <a:lstStyle/>
            <a:p>
              <a:pPr indent="0" lvl="0" marL="0" marR="0" rtl="0" algn="ctr">
                <a:lnSpc>
                  <a:spcPct val="90000"/>
                </a:lnSpc>
                <a:spcBef>
                  <a:spcPts val="0"/>
                </a:spcBef>
                <a:spcAft>
                  <a:spcPts val="630"/>
                </a:spcAft>
                <a:buSzPct val="25000"/>
                <a:buNone/>
              </a:pPr>
              <a:r>
                <a:rPr b="1" baseline="0" i="0" lang="en-US" sz="1800" u="none" cap="none" strike="noStrike">
                  <a:solidFill>
                    <a:schemeClr val="lt1"/>
                  </a:solidFill>
                  <a:latin typeface="Arial"/>
                  <a:ea typeface="Arial"/>
                  <a:cs typeface="Arial"/>
                  <a:sym typeface="Arial"/>
                </a:rPr>
                <a:t>Evocar</a:t>
              </a:r>
            </a:p>
          </p:txBody>
        </p:sp>
        <p:sp>
          <p:nvSpPr>
            <p:cNvPr id="1245" name="Shape 1245"/>
            <p:cNvSpPr/>
            <p:nvPr/>
          </p:nvSpPr>
          <p:spPr>
            <a:xfrm>
              <a:off x="748" y="2777396"/>
              <a:ext cx="1601076" cy="960644"/>
            </a:xfrm>
            <a:prstGeom prst="rect">
              <a:avLst/>
            </a:prstGeom>
            <a:solidFill>
              <a:srgbClr val="2A2A8A"/>
            </a:solidFill>
            <a:ln>
              <a:noFill/>
            </a:ln>
          </p:spPr>
          <p:txBody>
            <a:bodyPr anchorCtr="0" anchor="ctr" bIns="91425" lIns="91425" rIns="91425" tIns="91425">
              <a:noAutofit/>
            </a:bodyPr>
            <a:lstStyle/>
            <a:p>
              <a:pPr>
                <a:spcBef>
                  <a:spcPts val="0"/>
                </a:spcBef>
                <a:buNone/>
              </a:pPr>
              <a:r>
                <a:t/>
              </a:r>
              <a:endParaRPr/>
            </a:p>
          </p:txBody>
        </p:sp>
        <p:sp>
          <p:nvSpPr>
            <p:cNvPr id="1246" name="Shape 1246"/>
            <p:cNvSpPr txBox="1"/>
            <p:nvPr/>
          </p:nvSpPr>
          <p:spPr>
            <a:xfrm>
              <a:off x="748" y="2777396"/>
              <a:ext cx="1601076" cy="960644"/>
            </a:xfrm>
            <a:prstGeom prst="rect">
              <a:avLst/>
            </a:prstGeom>
            <a:noFill/>
            <a:ln>
              <a:noFill/>
            </a:ln>
          </p:spPr>
          <p:txBody>
            <a:bodyPr anchorCtr="0" anchor="ctr" bIns="128000" lIns="128000" rIns="128000" tIns="128000">
              <a:noAutofit/>
            </a:bodyPr>
            <a:lstStyle/>
            <a:p>
              <a:pPr indent="0" lvl="0" marL="0" marR="0" rtl="0" algn="ctr">
                <a:lnSpc>
                  <a:spcPct val="90000"/>
                </a:lnSpc>
                <a:spcBef>
                  <a:spcPts val="0"/>
                </a:spcBef>
                <a:spcAft>
                  <a:spcPts val="630"/>
                </a:spcAft>
                <a:buSzPct val="25000"/>
                <a:buNone/>
              </a:pPr>
              <a:r>
                <a:rPr b="1" baseline="0" i="0" lang="en-US" sz="1800" u="none" cap="none" strike="noStrike">
                  <a:solidFill>
                    <a:schemeClr val="lt1"/>
                  </a:solidFill>
                  <a:latin typeface="Arial"/>
                  <a:ea typeface="Arial"/>
                  <a:cs typeface="Arial"/>
                  <a:sym typeface="Arial"/>
                </a:rPr>
                <a:t>Aplicar</a:t>
              </a:r>
            </a:p>
          </p:txBody>
        </p:sp>
      </p:grpSp>
      <p:pic>
        <p:nvPicPr>
          <p:cNvPr id="1247" name="Shape 1247"/>
          <p:cNvPicPr preferRelativeResize="0"/>
          <p:nvPr/>
        </p:nvPicPr>
        <p:blipFill rotWithShape="1">
          <a:blip r:embed="rId4">
            <a:alphaModFix/>
          </a:blip>
          <a:srcRect b="0" l="0" r="0" t="0"/>
          <a:stretch/>
        </p:blipFill>
        <p:spPr>
          <a:xfrm>
            <a:off x="4000500" y="2755900"/>
            <a:ext cx="1785937" cy="1816099"/>
          </a:xfrm>
          <a:prstGeom prst="rect">
            <a:avLst/>
          </a:prstGeom>
          <a:noFill/>
          <a:ln>
            <a:noFill/>
          </a:ln>
        </p:spPr>
      </p:pic>
      <p:sp>
        <p:nvSpPr>
          <p:cNvPr id="1248" name="Shape 1248"/>
          <p:cNvSpPr/>
          <p:nvPr/>
        </p:nvSpPr>
        <p:spPr>
          <a:xfrm rot="3241023">
            <a:off x="5055394" y="1137444"/>
            <a:ext cx="812799" cy="1624012"/>
          </a:xfrm>
          <a:prstGeom prst="curvedRightArrow">
            <a:avLst>
              <a:gd fmla="val 25000" name="adj1"/>
              <a:gd fmla="val 50000" name="adj2"/>
              <a:gd fmla="val 25000" name="adj3"/>
            </a:avLst>
          </a:prstGeom>
          <a:solidFill>
            <a:schemeClr val="accent1"/>
          </a:solidFill>
          <a:ln cap="flat" cmpd="sng"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pic>
        <p:nvPicPr>
          <p:cNvPr id="1249" name="Shape 1249"/>
          <p:cNvPicPr preferRelativeResize="0"/>
          <p:nvPr/>
        </p:nvPicPr>
        <p:blipFill rotWithShape="1">
          <a:blip r:embed="rId5">
            <a:alphaModFix/>
          </a:blip>
          <a:srcRect b="0" l="0" r="0" t="0"/>
          <a:stretch/>
        </p:blipFill>
        <p:spPr>
          <a:xfrm>
            <a:off x="6000750" y="4357687"/>
            <a:ext cx="2759075" cy="1814512"/>
          </a:xfrm>
          <a:prstGeom prst="rect">
            <a:avLst/>
          </a:prstGeom>
          <a:noFill/>
          <a:ln>
            <a:noFill/>
          </a:ln>
        </p:spPr>
      </p:pic>
      <p:sp>
        <p:nvSpPr>
          <p:cNvPr id="1250" name="Shape 1250"/>
          <p:cNvSpPr/>
          <p:nvPr/>
        </p:nvSpPr>
        <p:spPr>
          <a:xfrm rot="-2596392">
            <a:off x="4668838" y="4746625"/>
            <a:ext cx="814387" cy="1624012"/>
          </a:xfrm>
          <a:prstGeom prst="curvedRightArrow">
            <a:avLst>
              <a:gd fmla="val 25000" name="adj1"/>
              <a:gd fmla="val 50000" name="adj2"/>
              <a:gd fmla="val 25000" name="adj3"/>
            </a:avLst>
          </a:prstGeom>
          <a:solidFill>
            <a:schemeClr val="accent1"/>
          </a:solidFill>
          <a:ln cap="flat" cmpd="sng"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2400" u="none" cap="none" strike="noStrike">
              <a:solidFill>
                <a:schemeClr val="dk1"/>
              </a:solidFill>
              <a:latin typeface="Arial"/>
              <a:ea typeface="Arial"/>
              <a:cs typeface="Arial"/>
              <a:sym typeface="Arial"/>
            </a:endParaRPr>
          </a:p>
        </p:txBody>
      </p:sp>
      <p:sp>
        <p:nvSpPr>
          <p:cNvPr id="1251" name="Shape 1251"/>
          <p:cNvSpPr txBox="1"/>
          <p:nvPr/>
        </p:nvSpPr>
        <p:spPr>
          <a:xfrm>
            <a:off x="6680200" y="3500437"/>
            <a:ext cx="218745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400" u="none" cap="none" strike="noStrike">
                <a:solidFill>
                  <a:srgbClr val="FF0000"/>
                </a:solidFill>
                <a:latin typeface="Arial"/>
                <a:ea typeface="Arial"/>
                <a:cs typeface="Arial"/>
                <a:sym typeface="Arial"/>
              </a:rPr>
              <a:t>Transferencia</a:t>
            </a:r>
          </a:p>
        </p:txBody>
      </p:sp>
      <p:sp>
        <p:nvSpPr>
          <p:cNvPr id="1252" name="Shape 1252"/>
          <p:cNvSpPr txBox="1"/>
          <p:nvPr/>
        </p:nvSpPr>
        <p:spPr>
          <a:xfrm>
            <a:off x="1143000" y="1169223"/>
            <a:ext cx="2392000"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2400" u="none" cap="none" strike="noStrike">
                <a:solidFill>
                  <a:srgbClr val="FF0000"/>
                </a:solidFill>
                <a:latin typeface="Arial"/>
                <a:ea typeface="Arial"/>
                <a:cs typeface="Arial"/>
                <a:sym typeface="Arial"/>
              </a:rPr>
              <a:t>Procesamiento</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7" name="Shape 1257"/>
        <p:cNvGrpSpPr/>
        <p:nvPr/>
      </p:nvGrpSpPr>
      <p:grpSpPr>
        <a:xfrm>
          <a:off x="0" y="0"/>
          <a:ext cx="0" cy="0"/>
          <a:chOff x="0" y="0"/>
          <a:chExt cx="0" cy="0"/>
        </a:xfrm>
      </p:grpSpPr>
      <p:sp>
        <p:nvSpPr>
          <p:cNvPr id="1258" name="Shape 125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Crear e-learning </a:t>
            </a:r>
          </a:p>
        </p:txBody>
      </p:sp>
      <p:sp>
        <p:nvSpPr>
          <p:cNvPr id="1259" name="Shape 1259"/>
          <p:cNvSpPr txBox="1"/>
          <p:nvPr/>
        </p:nvSpPr>
        <p:spPr>
          <a:xfrm>
            <a:off x="2557122" y="3539085"/>
            <a:ext cx="3464409" cy="7078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000" u="none" cap="none" strike="noStrike">
                <a:solidFill>
                  <a:schemeClr val="dk1"/>
                </a:solidFill>
                <a:latin typeface="Arial"/>
                <a:ea typeface="Arial"/>
                <a:cs typeface="Arial"/>
                <a:sym typeface="Arial"/>
              </a:rPr>
              <a:t> Diseñadores instruccionales</a:t>
            </a:r>
          </a:p>
          <a:p>
            <a:pPr indent="0" lvl="0" marL="0" marR="0" rtl="0" algn="ctr">
              <a:spcBef>
                <a:spcPts val="0"/>
              </a:spcBef>
              <a:spcAft>
                <a:spcPts val="0"/>
              </a:spcAft>
              <a:buSzPct val="25000"/>
              <a:buNone/>
            </a:pPr>
            <a:r>
              <a:rPr b="0" baseline="0" i="0" lang="en-US" sz="2000" u="none" cap="none" strike="noStrike">
                <a:solidFill>
                  <a:schemeClr val="dk1"/>
                </a:solidFill>
                <a:latin typeface="Arial"/>
                <a:ea typeface="Arial"/>
                <a:cs typeface="Arial"/>
                <a:sym typeface="Arial"/>
              </a:rPr>
              <a:t>Desarrolladores web</a:t>
            </a:r>
          </a:p>
        </p:txBody>
      </p:sp>
      <p:pic>
        <p:nvPicPr>
          <p:cNvPr id="1260" name="Shape 1260"/>
          <p:cNvPicPr preferRelativeResize="0"/>
          <p:nvPr/>
        </p:nvPicPr>
        <p:blipFill rotWithShape="1">
          <a:blip r:embed="rId3">
            <a:alphaModFix/>
          </a:blip>
          <a:srcRect b="0" l="0" r="0" t="0"/>
          <a:stretch/>
        </p:blipFill>
        <p:spPr>
          <a:xfrm>
            <a:off x="428600" y="4457253"/>
            <a:ext cx="2357453" cy="1770757"/>
          </a:xfrm>
          <a:prstGeom prst="rect">
            <a:avLst/>
          </a:prstGeom>
          <a:noFill/>
          <a:ln>
            <a:noFill/>
          </a:ln>
        </p:spPr>
      </p:pic>
      <p:pic>
        <p:nvPicPr>
          <p:cNvPr id="1261" name="Shape 1261"/>
          <p:cNvPicPr preferRelativeResize="0"/>
          <p:nvPr/>
        </p:nvPicPr>
        <p:blipFill rotWithShape="1">
          <a:blip r:embed="rId4">
            <a:alphaModFix/>
          </a:blip>
          <a:srcRect b="0" l="0" r="0" t="0"/>
          <a:stretch/>
        </p:blipFill>
        <p:spPr>
          <a:xfrm>
            <a:off x="5937016" y="4365176"/>
            <a:ext cx="3008515" cy="1900933"/>
          </a:xfrm>
          <a:prstGeom prst="rect">
            <a:avLst/>
          </a:prstGeom>
          <a:noFill/>
          <a:ln>
            <a:noFill/>
          </a:ln>
        </p:spPr>
      </p:pic>
      <p:sp>
        <p:nvSpPr>
          <p:cNvPr id="1262" name="Shape 1262"/>
          <p:cNvSpPr/>
          <p:nvPr/>
        </p:nvSpPr>
        <p:spPr>
          <a:xfrm>
            <a:off x="1630366" y="1076466"/>
            <a:ext cx="5508416" cy="6761570"/>
          </a:xfrm>
          <a:custGeom>
            <a:pathLst>
              <a:path extrusionOk="0" h="120000" w="120000">
                <a:moveTo>
                  <a:pt x="7698" y="55321"/>
                </a:moveTo>
                <a:lnTo>
                  <a:pt x="7698" y="55321"/>
                </a:lnTo>
                <a:cubicBezTo>
                  <a:pt x="9932" y="29007"/>
                  <a:pt x="30417" y="8234"/>
                  <a:pt x="56077" y="6260"/>
                </a:cubicBezTo>
                <a:cubicBezTo>
                  <a:pt x="81738" y="4287"/>
                  <a:pt x="105010" y="21695"/>
                  <a:pt x="111038" y="47374"/>
                </a:cubicBezTo>
                <a:lnTo>
                  <a:pt x="118469" y="46983"/>
                </a:lnTo>
                <a:lnTo>
                  <a:pt x="104944" y="57636"/>
                </a:lnTo>
                <a:lnTo>
                  <a:pt x="88532" y="48557"/>
                </a:lnTo>
                <a:lnTo>
                  <a:pt x="95956" y="48167"/>
                </a:lnTo>
                <a:lnTo>
                  <a:pt x="95956" y="48167"/>
                </a:lnTo>
                <a:cubicBezTo>
                  <a:pt x="90827" y="28922"/>
                  <a:pt x="74080" y="16474"/>
                  <a:pt x="56114" y="18554"/>
                </a:cubicBezTo>
                <a:cubicBezTo>
                  <a:pt x="38148" y="20633"/>
                  <a:pt x="24070" y="36649"/>
                  <a:pt x="22620" y="56656"/>
                </a:cubicBezTo>
                <a:close/>
              </a:path>
            </a:pathLst>
          </a:custGeom>
          <a:solidFill>
            <a:srgbClr val="6868CF"/>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263" name="Shape 1263"/>
          <p:cNvPicPr preferRelativeResize="0"/>
          <p:nvPr/>
        </p:nvPicPr>
        <p:blipFill rotWithShape="1">
          <a:blip r:embed="rId5">
            <a:alphaModFix/>
          </a:blip>
          <a:srcRect b="0" l="0" r="0" t="0"/>
          <a:stretch/>
        </p:blipFill>
        <p:spPr>
          <a:xfrm>
            <a:off x="3022366" y="1362062"/>
            <a:ext cx="2457449" cy="1924049"/>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8" name="Shape 1268"/>
        <p:cNvGrpSpPr/>
        <p:nvPr/>
      </p:nvGrpSpPr>
      <p:grpSpPr>
        <a:xfrm>
          <a:off x="0" y="0"/>
          <a:ext cx="0" cy="0"/>
          <a:chOff x="0" y="0"/>
          <a:chExt cx="0" cy="0"/>
        </a:xfrm>
      </p:grpSpPr>
      <p:sp>
        <p:nvSpPr>
          <p:cNvPr id="1269" name="Shape 1269"/>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Developing e-learning </a:t>
            </a:r>
          </a:p>
        </p:txBody>
      </p:sp>
      <p:pic>
        <p:nvPicPr>
          <p:cNvPr id="1270" name="Shape 1270"/>
          <p:cNvPicPr preferRelativeResize="0"/>
          <p:nvPr/>
        </p:nvPicPr>
        <p:blipFill rotWithShape="1">
          <a:blip r:embed="rId3">
            <a:alphaModFix/>
          </a:blip>
          <a:srcRect b="0" l="0" r="0" t="0"/>
          <a:stretch/>
        </p:blipFill>
        <p:spPr>
          <a:xfrm>
            <a:off x="428600" y="4420046"/>
            <a:ext cx="2357453" cy="1770757"/>
          </a:xfrm>
          <a:prstGeom prst="rect">
            <a:avLst/>
          </a:prstGeom>
          <a:noFill/>
          <a:ln>
            <a:noFill/>
          </a:ln>
        </p:spPr>
      </p:pic>
      <p:pic>
        <p:nvPicPr>
          <p:cNvPr id="1271" name="Shape 1271"/>
          <p:cNvPicPr preferRelativeResize="0"/>
          <p:nvPr/>
        </p:nvPicPr>
        <p:blipFill rotWithShape="1">
          <a:blip r:embed="rId4">
            <a:alphaModFix/>
          </a:blip>
          <a:srcRect b="0" l="0" r="0" t="0"/>
          <a:stretch/>
        </p:blipFill>
        <p:spPr>
          <a:xfrm>
            <a:off x="5937016" y="4327969"/>
            <a:ext cx="3008515" cy="1900933"/>
          </a:xfrm>
          <a:prstGeom prst="rect">
            <a:avLst/>
          </a:prstGeom>
          <a:noFill/>
          <a:ln>
            <a:noFill/>
          </a:ln>
        </p:spPr>
      </p:pic>
      <p:sp>
        <p:nvSpPr>
          <p:cNvPr id="1272" name="Shape 1272"/>
          <p:cNvSpPr/>
          <p:nvPr/>
        </p:nvSpPr>
        <p:spPr>
          <a:xfrm>
            <a:off x="3276600" y="4877692"/>
            <a:ext cx="2114550" cy="838199"/>
          </a:xfrm>
          <a:prstGeom prst="rightArrow">
            <a:avLst>
              <a:gd fmla="val 50000" name="adj1"/>
              <a:gd fmla="val 50000" name="adj2"/>
            </a:avLst>
          </a:prstGeom>
          <a:solidFill>
            <a:srgbClr val="6868CF"/>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273" name="Shape 1273"/>
          <p:cNvPicPr preferRelativeResize="0"/>
          <p:nvPr/>
        </p:nvPicPr>
        <p:blipFill rotWithShape="1">
          <a:blip r:embed="rId5">
            <a:alphaModFix/>
          </a:blip>
          <a:srcRect b="0" l="0" r="0" t="0"/>
          <a:stretch/>
        </p:blipFill>
        <p:spPr>
          <a:xfrm>
            <a:off x="3022366" y="1362062"/>
            <a:ext cx="2457449" cy="1924049"/>
          </a:xfrm>
          <a:prstGeom prst="rect">
            <a:avLst/>
          </a:prstGeom>
          <a:noFill/>
          <a:ln>
            <a:noFill/>
          </a:ln>
        </p:spPr>
      </p:pic>
      <p:sp>
        <p:nvSpPr>
          <p:cNvPr id="1274" name="Shape 1274"/>
          <p:cNvSpPr txBox="1"/>
          <p:nvPr/>
        </p:nvSpPr>
        <p:spPr>
          <a:xfrm>
            <a:off x="3028950" y="4458592"/>
            <a:ext cx="283923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Instructional design</a:t>
            </a:r>
          </a:p>
        </p:txBody>
      </p:sp>
      <p:sp>
        <p:nvSpPr>
          <p:cNvPr id="1275" name="Shape 1275"/>
          <p:cNvSpPr txBox="1"/>
          <p:nvPr/>
        </p:nvSpPr>
        <p:spPr>
          <a:xfrm>
            <a:off x="3067050" y="5638800"/>
            <a:ext cx="2545890"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Free or</a:t>
            </a:r>
          </a:p>
          <a:p>
            <a:pPr indent="0" lvl="0" marL="0" marR="0" rtl="0" algn="ctr">
              <a:spcBef>
                <a:spcPts val="0"/>
              </a:spcBef>
              <a:spcAft>
                <a:spcPts val="0"/>
              </a:spcAft>
              <a:buSzPct val="25000"/>
              <a:buNone/>
            </a:pPr>
            <a:r>
              <a:rPr b="0" baseline="0" i="0" lang="en-US" sz="2400" u="none" cap="none" strike="noStrike">
                <a:solidFill>
                  <a:schemeClr val="dk1"/>
                </a:solidFill>
                <a:latin typeface="Arial"/>
                <a:ea typeface="Arial"/>
                <a:cs typeface="Arial"/>
                <a:sym typeface="Arial"/>
              </a:rPr>
              <a:t>low cost software</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0" name="Shape 1280"/>
        <p:cNvGrpSpPr/>
        <p:nvPr/>
      </p:nvGrpSpPr>
      <p:grpSpPr>
        <a:xfrm>
          <a:off x="0" y="0"/>
          <a:ext cx="0" cy="0"/>
          <a:chOff x="0" y="0"/>
          <a:chExt cx="0" cy="0"/>
        </a:xfrm>
      </p:grpSpPr>
      <p:sp>
        <p:nvSpPr>
          <p:cNvPr id="1281" name="Shape 1281"/>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¿Cómo puedo empezar?</a:t>
            </a:r>
          </a:p>
        </p:txBody>
      </p:sp>
      <p:pic>
        <p:nvPicPr>
          <p:cNvPr id="1282" name="Shape 1282"/>
          <p:cNvPicPr preferRelativeResize="0"/>
          <p:nvPr/>
        </p:nvPicPr>
        <p:blipFill rotWithShape="1">
          <a:blip r:embed="rId3">
            <a:alphaModFix/>
          </a:blip>
          <a:srcRect b="0" l="0" r="0" t="0"/>
          <a:stretch/>
        </p:blipFill>
        <p:spPr>
          <a:xfrm>
            <a:off x="1732510" y="1542375"/>
            <a:ext cx="5366558" cy="3321910"/>
          </a:xfrm>
          <a:prstGeom prst="rect">
            <a:avLst/>
          </a:prstGeom>
          <a:noFill/>
          <a:ln>
            <a:noFill/>
          </a:ln>
        </p:spPr>
      </p:pic>
      <p:sp>
        <p:nvSpPr>
          <p:cNvPr id="1283" name="Shape 1283"/>
          <p:cNvSpPr txBox="1"/>
          <p:nvPr/>
        </p:nvSpPr>
        <p:spPr>
          <a:xfrm>
            <a:off x="1765050" y="5321910"/>
            <a:ext cx="5155579" cy="70788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000" u="none" cap="none" strike="noStrike">
                <a:solidFill>
                  <a:schemeClr val="dk1"/>
                </a:solidFill>
                <a:latin typeface="Arial"/>
                <a:ea typeface="Arial"/>
                <a:cs typeface="Arial"/>
                <a:sym typeface="Arial"/>
              </a:rPr>
              <a:t>elearning@icoph.com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81000" y="228600"/>
            <a:ext cx="8381999" cy="9905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C75B12"/>
                </a:solidFill>
                <a:latin typeface="Arial"/>
                <a:ea typeface="Arial"/>
                <a:cs typeface="Arial"/>
                <a:sym typeface="Arial"/>
              </a:rPr>
              <a:t>E-learning</a:t>
            </a:r>
          </a:p>
        </p:txBody>
      </p:sp>
      <p:grpSp>
        <p:nvGrpSpPr>
          <p:cNvPr id="149" name="Shape 149"/>
          <p:cNvGrpSpPr/>
          <p:nvPr/>
        </p:nvGrpSpPr>
        <p:grpSpPr>
          <a:xfrm>
            <a:off x="1774420" y="2346571"/>
            <a:ext cx="5320539" cy="3701245"/>
            <a:chOff x="634300" y="183"/>
            <a:chExt cx="5320539" cy="3701245"/>
          </a:xfrm>
        </p:grpSpPr>
        <p:sp>
          <p:nvSpPr>
            <p:cNvPr id="150" name="Shape 150"/>
            <p:cNvSpPr/>
            <p:nvPr/>
          </p:nvSpPr>
          <p:spPr>
            <a:xfrm>
              <a:off x="2137932" y="183"/>
              <a:ext cx="2313277" cy="15421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51" name="Shape 151"/>
            <p:cNvSpPr txBox="1"/>
            <p:nvPr/>
          </p:nvSpPr>
          <p:spPr>
            <a:xfrm>
              <a:off x="2183100" y="4535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E-learning</a:t>
              </a:r>
            </a:p>
          </p:txBody>
        </p:sp>
        <p:sp>
          <p:nvSpPr>
            <p:cNvPr id="152" name="Shape 152"/>
            <p:cNvSpPr/>
            <p:nvPr/>
          </p:nvSpPr>
          <p:spPr>
            <a:xfrm>
              <a:off x="1790940" y="1542369"/>
              <a:ext cx="1503629" cy="616873"/>
            </a:xfrm>
            <a:custGeom>
              <a:pathLst>
                <a:path extrusionOk="0" h="616874" w="1503630">
                  <a:moveTo>
                    <a:pt x="1503630" y="0"/>
                  </a:moveTo>
                  <a:lnTo>
                    <a:pt x="1503630" y="308437"/>
                  </a:lnTo>
                  <a:lnTo>
                    <a:pt x="0" y="308437"/>
                  </a:lnTo>
                  <a:lnTo>
                    <a:pt x="0" y="616874"/>
                  </a:lnTo>
                </a:path>
              </a:pathLst>
            </a:custGeom>
            <a:noFill/>
            <a:ln cap="flat" cmpd="sng" w="25400">
              <a:solidFill>
                <a:srgbClr val="28287A"/>
              </a:solidFill>
              <a:prstDash val="solid"/>
              <a:round/>
              <a:headEnd len="med" w="med" type="none"/>
              <a:tailEnd len="med" w="med" type="none"/>
            </a:ln>
          </p:spPr>
        </p:sp>
        <p:sp>
          <p:nvSpPr>
            <p:cNvPr id="153" name="Shape 153"/>
            <p:cNvSpPr/>
            <p:nvPr/>
          </p:nvSpPr>
          <p:spPr>
            <a:xfrm>
              <a:off x="634300" y="2159242"/>
              <a:ext cx="2313277" cy="1542185"/>
            </a:xfrm>
            <a:prstGeom prst="roundRect">
              <a:avLst>
                <a:gd fmla="val 10000" name="adj"/>
              </a:avLst>
            </a:prstGeom>
            <a:solidFill>
              <a:srgbClr val="C00000"/>
            </a:solidFill>
            <a:ln>
              <a:noFill/>
            </a:ln>
          </p:spPr>
          <p:txBody>
            <a:bodyPr anchorCtr="0" anchor="ctr" bIns="91425" lIns="91425" rIns="91425" tIns="91425">
              <a:noAutofit/>
            </a:bodyPr>
            <a:lstStyle/>
            <a:p>
              <a:pPr>
                <a:spcBef>
                  <a:spcPts val="0"/>
                </a:spcBef>
                <a:buNone/>
              </a:pPr>
              <a:r>
                <a:t/>
              </a:r>
              <a:endParaRPr/>
            </a:p>
          </p:txBody>
        </p:sp>
        <p:sp>
          <p:nvSpPr>
            <p:cNvPr id="154" name="Shape 154"/>
            <p:cNvSpPr txBox="1"/>
            <p:nvPr/>
          </p:nvSpPr>
          <p:spPr>
            <a:xfrm>
              <a:off x="679470" y="220441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Sincrónico</a:t>
              </a:r>
            </a:p>
          </p:txBody>
        </p:sp>
        <p:sp>
          <p:nvSpPr>
            <p:cNvPr id="155" name="Shape 155"/>
            <p:cNvSpPr/>
            <p:nvPr/>
          </p:nvSpPr>
          <p:spPr>
            <a:xfrm>
              <a:off x="3294571" y="1542369"/>
              <a:ext cx="1503629" cy="616873"/>
            </a:xfrm>
            <a:custGeom>
              <a:pathLst>
                <a:path extrusionOk="0" h="616874" w="1503630">
                  <a:moveTo>
                    <a:pt x="0" y="0"/>
                  </a:moveTo>
                  <a:lnTo>
                    <a:pt x="0" y="308437"/>
                  </a:lnTo>
                  <a:lnTo>
                    <a:pt x="1503630" y="308437"/>
                  </a:lnTo>
                  <a:lnTo>
                    <a:pt x="1503630" y="616874"/>
                  </a:lnTo>
                </a:path>
              </a:pathLst>
            </a:custGeom>
            <a:noFill/>
            <a:ln cap="flat" cmpd="sng" w="25400">
              <a:solidFill>
                <a:srgbClr val="28287A"/>
              </a:solidFill>
              <a:prstDash val="solid"/>
              <a:round/>
              <a:headEnd len="med" w="med" type="none"/>
              <a:tailEnd len="med" w="med" type="none"/>
            </a:ln>
          </p:spPr>
        </p:sp>
        <p:sp>
          <p:nvSpPr>
            <p:cNvPr id="156" name="Shape 156"/>
            <p:cNvSpPr/>
            <p:nvPr/>
          </p:nvSpPr>
          <p:spPr>
            <a:xfrm>
              <a:off x="3641562" y="2159242"/>
              <a:ext cx="2313277" cy="1542185"/>
            </a:xfrm>
            <a:prstGeom prst="roundRect">
              <a:avLst>
                <a:gd fmla="val 10000" name="adj"/>
              </a:avLst>
            </a:prstGeom>
            <a:solidFill>
              <a:srgbClr val="303099"/>
            </a:solidFill>
            <a:ln>
              <a:noFill/>
            </a:ln>
          </p:spPr>
          <p:txBody>
            <a:bodyPr anchorCtr="0" anchor="ctr" bIns="91425" lIns="91425" rIns="91425" tIns="91425">
              <a:noAutofit/>
            </a:bodyPr>
            <a:lstStyle/>
            <a:p>
              <a:pPr>
                <a:spcBef>
                  <a:spcPts val="0"/>
                </a:spcBef>
                <a:buNone/>
              </a:pPr>
              <a:r>
                <a:t/>
              </a:r>
              <a:endParaRPr/>
            </a:p>
          </p:txBody>
        </p:sp>
        <p:sp>
          <p:nvSpPr>
            <p:cNvPr id="157" name="Shape 157"/>
            <p:cNvSpPr txBox="1"/>
            <p:nvPr/>
          </p:nvSpPr>
          <p:spPr>
            <a:xfrm>
              <a:off x="3686732" y="2204411"/>
              <a:ext cx="2222940" cy="1451847"/>
            </a:xfrm>
            <a:prstGeom prst="rect">
              <a:avLst/>
            </a:prstGeom>
            <a:noFill/>
            <a:ln>
              <a:noFill/>
            </a:ln>
          </p:spPr>
          <p:txBody>
            <a:bodyPr anchorCtr="0" anchor="ctr" bIns="114300" lIns="114300" rIns="114300" tIns="114300">
              <a:noAutofit/>
            </a:bodyPr>
            <a:lstStyle/>
            <a:p>
              <a:pPr indent="0" lvl="0" marL="0" marR="0" rtl="0" algn="ctr">
                <a:lnSpc>
                  <a:spcPct val="90000"/>
                </a:lnSpc>
                <a:spcBef>
                  <a:spcPts val="0"/>
                </a:spcBef>
                <a:spcAft>
                  <a:spcPts val="1050"/>
                </a:spcAft>
                <a:buSzPct val="25000"/>
                <a:buNone/>
              </a:pPr>
              <a:r>
                <a:rPr b="0" baseline="0" i="0" lang="en-US" sz="3000" u="none" cap="none" strike="noStrike">
                  <a:solidFill>
                    <a:schemeClr val="lt1"/>
                  </a:solidFill>
                  <a:latin typeface="Arial"/>
                  <a:ea typeface="Arial"/>
                  <a:cs typeface="Arial"/>
                  <a:sym typeface="Arial"/>
                </a:rPr>
                <a:t>Asincrónico</a:t>
              </a:r>
            </a:p>
          </p:txBody>
        </p:sp>
      </p:grpSp>
      <p:pic>
        <p:nvPicPr>
          <p:cNvPr id="158" name="Shape 158"/>
          <p:cNvPicPr preferRelativeResize="0"/>
          <p:nvPr/>
        </p:nvPicPr>
        <p:blipFill rotWithShape="1">
          <a:blip r:embed="rId3">
            <a:alphaModFix/>
          </a:blip>
          <a:srcRect b="0" l="0" r="0" t="0"/>
          <a:stretch/>
        </p:blipFill>
        <p:spPr>
          <a:xfrm>
            <a:off x="3890501" y="1463349"/>
            <a:ext cx="1130059" cy="1141831"/>
          </a:xfrm>
          <a:prstGeom prst="roundRect">
            <a:avLst>
              <a:gd fmla="val 8594" name="adj"/>
            </a:avLst>
          </a:prstGeom>
          <a:solidFill>
            <a:srgbClr val="EEEEEE"/>
          </a:solidFill>
          <a:ln>
            <a:noFill/>
          </a:ln>
          <a:effectLst>
            <a:reflection blurRad="0" dir="5400000" dist="5000" endA="0" endPos="28000" kx="0" rotWithShape="0" algn="bl" stA="38000" stPos="0" sy="-100000" ky="0"/>
          </a:effectLst>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ICO">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